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88" r:id="rId4"/>
  </p:sldMasterIdLst>
  <p:notesMasterIdLst>
    <p:notesMasterId r:id="rId16"/>
  </p:notesMasterIdLst>
  <p:handoutMasterIdLst>
    <p:handoutMasterId r:id="rId17"/>
  </p:handoutMasterIdLst>
  <p:sldIdLst>
    <p:sldId id="1749" r:id="rId5"/>
    <p:sldId id="1754" r:id="rId6"/>
    <p:sldId id="1758" r:id="rId7"/>
    <p:sldId id="1763" r:id="rId8"/>
    <p:sldId id="1762" r:id="rId9"/>
    <p:sldId id="1747" r:id="rId10"/>
    <p:sldId id="1759" r:id="rId11"/>
    <p:sldId id="1751" r:id="rId12"/>
    <p:sldId id="1752" r:id="rId13"/>
    <p:sldId id="1755" r:id="rId14"/>
    <p:sldId id="1757" r:id="rId15"/>
  </p:sldIdLst>
  <p:sldSz cx="12188825" cy="6858000"/>
  <p:notesSz cx="6858000" cy="2533650"/>
  <p:custDataLst>
    <p:tags r:id="rId18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buSzPct val="130000"/>
      <a:defRPr sz="2400"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orient="horz" pos="323" userDrawn="1">
          <p15:clr>
            <a:srgbClr val="A4A3A4"/>
          </p15:clr>
        </p15:guide>
        <p15:guide id="3" orient="horz" pos="4006">
          <p15:clr>
            <a:srgbClr val="A4A3A4"/>
          </p15:clr>
        </p15:guide>
        <p15:guide id="7" pos="392" userDrawn="1">
          <p15:clr>
            <a:srgbClr val="A4A3A4"/>
          </p15:clr>
        </p15:guide>
        <p15:guide id="8" pos="4175" userDrawn="1">
          <p15:clr>
            <a:srgbClr val="A4A3A4"/>
          </p15:clr>
        </p15:guide>
        <p15:guide id="9" pos="38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21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provanc" initials="c" lastIdx="1" clrIdx="0"/>
  <p:cmAuthor id="1" name="Chuck Provancher" initials="cp" lastIdx="2" clrIdx="1"/>
  <p:cmAuthor id="2" name="Progress Software" initials="" lastIdx="0" clrIdx="2"/>
  <p:cmAuthor id="3" name="Chuck Provancher" initials="" lastIdx="0" clrIdx="3"/>
  <p:cmAuthor id="4" name="Mark Troester" initials="MT" lastIdx="2" clrIdx="4">
    <p:extLst>
      <p:ext uri="{19B8F6BF-5375-455C-9EA6-DF929625EA0E}">
        <p15:presenceInfo xmlns:p15="http://schemas.microsoft.com/office/powerpoint/2012/main" userId="S::mtroeste@progress.com::e8337b72-83cb-46a9-bf82-703b6b5157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2D1"/>
    <a:srgbClr val="84329B"/>
    <a:srgbClr val="62BDEA"/>
    <a:srgbClr val="FFFFFF"/>
    <a:srgbClr val="2172CE"/>
    <a:srgbClr val="F8F9F8"/>
    <a:srgbClr val="979CA3"/>
    <a:srgbClr val="3AD7FF"/>
    <a:srgbClr val="373A3E"/>
    <a:srgbClr val="008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1"/>
    <p:restoredTop sz="94646"/>
  </p:normalViewPr>
  <p:slideViewPr>
    <p:cSldViewPr snapToGrid="0">
      <p:cViewPr varScale="1">
        <p:scale>
          <a:sx n="63" d="100"/>
          <a:sy n="63" d="100"/>
        </p:scale>
        <p:origin x="692" y="64"/>
      </p:cViewPr>
      <p:guideLst>
        <p:guide orient="horz" pos="1003"/>
        <p:guide orient="horz" pos="323"/>
        <p:guide orient="horz" pos="4006"/>
        <p:guide pos="392"/>
        <p:guide pos="4175"/>
        <p:guide pos="38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176ED-65E3-4D1B-9622-FBFE671AE6E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A94929-D6AA-4E51-B3DC-1A38ECBE798D}">
      <dgm:prSet phldrT="[Text]"/>
      <dgm:spPr/>
      <dgm:t>
        <a:bodyPr/>
        <a:lstStyle/>
        <a:p>
          <a:r>
            <a:rPr lang="en-US" dirty="0"/>
            <a:t>You </a:t>
          </a:r>
          <a:r>
            <a:rPr lang="en-US" dirty="0">
              <a:solidFill>
                <a:schemeClr val="accent2"/>
              </a:solidFill>
            </a:rPr>
            <a:t>don’t</a:t>
          </a:r>
          <a:r>
            <a:rPr lang="en-US" dirty="0"/>
            <a:t> need to be the subject matter experts.</a:t>
          </a:r>
        </a:p>
      </dgm:t>
    </dgm:pt>
    <dgm:pt modelId="{0C13731A-9B09-4E95-8E53-50E4C4CEFD25}" type="parTrans" cxnId="{393B579E-C33C-49C0-A543-973DE0DFDCA3}">
      <dgm:prSet/>
      <dgm:spPr/>
      <dgm:t>
        <a:bodyPr/>
        <a:lstStyle/>
        <a:p>
          <a:endParaRPr lang="en-US"/>
        </a:p>
      </dgm:t>
    </dgm:pt>
    <dgm:pt modelId="{0916D36A-2525-49E9-A6C9-3822E4A04C0D}" type="sibTrans" cxnId="{393B579E-C33C-49C0-A543-973DE0DFDCA3}">
      <dgm:prSet/>
      <dgm:spPr/>
      <dgm:t>
        <a:bodyPr/>
        <a:lstStyle/>
        <a:p>
          <a:endParaRPr lang="en-US"/>
        </a:p>
      </dgm:t>
    </dgm:pt>
    <dgm:pt modelId="{DDAD5399-A927-4BD8-911F-F584E4FAB873}">
      <dgm:prSet phldrT="[Text]"/>
      <dgm:spPr/>
      <dgm:t>
        <a:bodyPr/>
        <a:lstStyle/>
        <a:p>
          <a:r>
            <a:rPr lang="en-US" dirty="0"/>
            <a:t>You own the </a:t>
          </a:r>
          <a:r>
            <a:rPr lang="en-US" dirty="0">
              <a:solidFill>
                <a:schemeClr val="accent2"/>
              </a:solidFill>
            </a:rPr>
            <a:t>relationships</a:t>
          </a:r>
          <a:r>
            <a:rPr lang="en-US" dirty="0"/>
            <a:t> that we don’t have</a:t>
          </a:r>
        </a:p>
      </dgm:t>
    </dgm:pt>
    <dgm:pt modelId="{0CD7F7C8-685C-40D1-AEFF-29DC1F2F3C3D}" type="parTrans" cxnId="{0B409897-3140-4994-9A84-31556DCE40D5}">
      <dgm:prSet/>
      <dgm:spPr/>
      <dgm:t>
        <a:bodyPr/>
        <a:lstStyle/>
        <a:p>
          <a:endParaRPr lang="en-US"/>
        </a:p>
      </dgm:t>
    </dgm:pt>
    <dgm:pt modelId="{7074140C-1CFB-4834-A8FC-32FF2D3C6ED5}" type="sibTrans" cxnId="{0B409897-3140-4994-9A84-31556DCE40D5}">
      <dgm:prSet/>
      <dgm:spPr/>
      <dgm:t>
        <a:bodyPr/>
        <a:lstStyle/>
        <a:p>
          <a:endParaRPr lang="en-US"/>
        </a:p>
      </dgm:t>
    </dgm:pt>
    <dgm:pt modelId="{FD438A07-E9F5-4F6D-A0BF-594914B43C1B}">
      <dgm:prSet phldrT="[Text]"/>
      <dgm:spPr/>
      <dgm:t>
        <a:bodyPr/>
        <a:lstStyle/>
        <a:p>
          <a:r>
            <a:rPr lang="en-US" dirty="0"/>
            <a:t>We are your experts for all things </a:t>
          </a:r>
          <a:r>
            <a:rPr lang="en-US" dirty="0" err="1">
              <a:solidFill>
                <a:schemeClr val="accent2"/>
              </a:solidFill>
            </a:rPr>
            <a:t>MOVEit</a:t>
          </a:r>
          <a:endParaRPr lang="en-US" dirty="0">
            <a:solidFill>
              <a:schemeClr val="accent2"/>
            </a:solidFill>
          </a:endParaRPr>
        </a:p>
      </dgm:t>
    </dgm:pt>
    <dgm:pt modelId="{B87E7792-C378-47AE-A1E3-32CF3D728C73}" type="parTrans" cxnId="{31801BEF-BC42-4CBB-AE03-D40C1403C84C}">
      <dgm:prSet/>
      <dgm:spPr/>
      <dgm:t>
        <a:bodyPr/>
        <a:lstStyle/>
        <a:p>
          <a:endParaRPr lang="en-US"/>
        </a:p>
      </dgm:t>
    </dgm:pt>
    <dgm:pt modelId="{F89C509A-2AE8-4337-BCDD-31934509155A}" type="sibTrans" cxnId="{31801BEF-BC42-4CBB-AE03-D40C1403C84C}">
      <dgm:prSet/>
      <dgm:spPr/>
      <dgm:t>
        <a:bodyPr/>
        <a:lstStyle/>
        <a:p>
          <a:endParaRPr lang="en-US"/>
        </a:p>
      </dgm:t>
    </dgm:pt>
    <dgm:pt modelId="{F8CBDD80-5081-42A6-B925-8916BE1E4419}" type="pres">
      <dgm:prSet presAssocID="{709176ED-65E3-4D1B-9622-FBFE671AE6E3}" presName="Name0" presStyleCnt="0">
        <dgm:presLayoutVars>
          <dgm:dir/>
          <dgm:resizeHandles val="exact"/>
        </dgm:presLayoutVars>
      </dgm:prSet>
      <dgm:spPr/>
    </dgm:pt>
    <dgm:pt modelId="{61C5AD04-4C0C-4AD5-B715-793BFEF31E26}" type="pres">
      <dgm:prSet presAssocID="{0DA94929-D6AA-4E51-B3DC-1A38ECBE798D}" presName="compNode" presStyleCnt="0"/>
      <dgm:spPr/>
    </dgm:pt>
    <dgm:pt modelId="{685A6A4D-4F94-4CEB-89BD-A14EE52C31DD}" type="pres">
      <dgm:prSet presAssocID="{0DA94929-D6AA-4E51-B3DC-1A38ECBE798D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15E99D49-A932-497B-AAC3-14F741A64B40}" type="pres">
      <dgm:prSet presAssocID="{0DA94929-D6AA-4E51-B3DC-1A38ECBE798D}" presName="textRect" presStyleLbl="revTx" presStyleIdx="0" presStyleCnt="3">
        <dgm:presLayoutVars>
          <dgm:bulletEnabled val="1"/>
        </dgm:presLayoutVars>
      </dgm:prSet>
      <dgm:spPr/>
    </dgm:pt>
    <dgm:pt modelId="{D81C1AD8-66EA-4D0F-B23B-7E50931FFC84}" type="pres">
      <dgm:prSet presAssocID="{0916D36A-2525-49E9-A6C9-3822E4A04C0D}" presName="sibTrans" presStyleLbl="sibTrans2D1" presStyleIdx="0" presStyleCnt="0"/>
      <dgm:spPr/>
    </dgm:pt>
    <dgm:pt modelId="{FD6FBEEC-4E9E-49A6-B347-345354733E56}" type="pres">
      <dgm:prSet presAssocID="{DDAD5399-A927-4BD8-911F-F584E4FAB873}" presName="compNode" presStyleCnt="0"/>
      <dgm:spPr/>
    </dgm:pt>
    <dgm:pt modelId="{20D65D71-B1F5-4DCE-AEFE-47E09A8248AA}" type="pres">
      <dgm:prSet presAssocID="{DDAD5399-A927-4BD8-911F-F584E4FAB873}" presName="pict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6065AEB5-049A-423C-A930-0BEB28C01167}" type="pres">
      <dgm:prSet presAssocID="{DDAD5399-A927-4BD8-911F-F584E4FAB873}" presName="textRect" presStyleLbl="revTx" presStyleIdx="1" presStyleCnt="3">
        <dgm:presLayoutVars>
          <dgm:bulletEnabled val="1"/>
        </dgm:presLayoutVars>
      </dgm:prSet>
      <dgm:spPr/>
    </dgm:pt>
    <dgm:pt modelId="{3D7C4A24-CA55-4A80-AE34-53E6E62EE8BA}" type="pres">
      <dgm:prSet presAssocID="{7074140C-1CFB-4834-A8FC-32FF2D3C6ED5}" presName="sibTrans" presStyleLbl="sibTrans2D1" presStyleIdx="0" presStyleCnt="0"/>
      <dgm:spPr/>
    </dgm:pt>
    <dgm:pt modelId="{088753C1-C09B-4889-B95C-D1A27EB90171}" type="pres">
      <dgm:prSet presAssocID="{FD438A07-E9F5-4F6D-A0BF-594914B43C1B}" presName="compNode" presStyleCnt="0"/>
      <dgm:spPr/>
    </dgm:pt>
    <dgm:pt modelId="{53000C81-32CE-48A4-A649-E43F4DDF3DF1}" type="pres">
      <dgm:prSet presAssocID="{FD438A07-E9F5-4F6D-A0BF-594914B43C1B}" presName="pict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>
          <a:solidFill>
            <a:schemeClr val="accent1"/>
          </a:solidFill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A02B4189-67A3-4AB7-86C7-127D6A05B37A}" type="pres">
      <dgm:prSet presAssocID="{FD438A07-E9F5-4F6D-A0BF-594914B43C1B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50DFB10E-82C9-494A-B193-D988F397D677}" type="presOf" srcId="{DDAD5399-A927-4BD8-911F-F584E4FAB873}" destId="{6065AEB5-049A-423C-A930-0BEB28C01167}" srcOrd="0" destOrd="0" presId="urn:microsoft.com/office/officeart/2005/8/layout/pList1"/>
    <dgm:cxn modelId="{BC63BF11-4C7B-4F8E-A5A2-44B79120EDA7}" type="presOf" srcId="{709176ED-65E3-4D1B-9622-FBFE671AE6E3}" destId="{F8CBDD80-5081-42A6-B925-8916BE1E4419}" srcOrd="0" destOrd="0" presId="urn:microsoft.com/office/officeart/2005/8/layout/pList1"/>
    <dgm:cxn modelId="{45F5821E-DEAB-4B35-98EE-1F1B7751993D}" type="presOf" srcId="{0DA94929-D6AA-4E51-B3DC-1A38ECBE798D}" destId="{15E99D49-A932-497B-AAC3-14F741A64B40}" srcOrd="0" destOrd="0" presId="urn:microsoft.com/office/officeart/2005/8/layout/pList1"/>
    <dgm:cxn modelId="{977FA229-2417-40C9-B3ED-CA567D4FE94B}" type="presOf" srcId="{0916D36A-2525-49E9-A6C9-3822E4A04C0D}" destId="{D81C1AD8-66EA-4D0F-B23B-7E50931FFC84}" srcOrd="0" destOrd="0" presId="urn:microsoft.com/office/officeart/2005/8/layout/pList1"/>
    <dgm:cxn modelId="{0B409897-3140-4994-9A84-31556DCE40D5}" srcId="{709176ED-65E3-4D1B-9622-FBFE671AE6E3}" destId="{DDAD5399-A927-4BD8-911F-F584E4FAB873}" srcOrd="1" destOrd="0" parTransId="{0CD7F7C8-685C-40D1-AEFF-29DC1F2F3C3D}" sibTransId="{7074140C-1CFB-4834-A8FC-32FF2D3C6ED5}"/>
    <dgm:cxn modelId="{393B579E-C33C-49C0-A543-973DE0DFDCA3}" srcId="{709176ED-65E3-4D1B-9622-FBFE671AE6E3}" destId="{0DA94929-D6AA-4E51-B3DC-1A38ECBE798D}" srcOrd="0" destOrd="0" parTransId="{0C13731A-9B09-4E95-8E53-50E4C4CEFD25}" sibTransId="{0916D36A-2525-49E9-A6C9-3822E4A04C0D}"/>
    <dgm:cxn modelId="{89E577AA-111C-4C28-A2F9-34EAD9CC4DC2}" type="presOf" srcId="{7074140C-1CFB-4834-A8FC-32FF2D3C6ED5}" destId="{3D7C4A24-CA55-4A80-AE34-53E6E62EE8BA}" srcOrd="0" destOrd="0" presId="urn:microsoft.com/office/officeart/2005/8/layout/pList1"/>
    <dgm:cxn modelId="{2131D8E8-87AB-4122-B9AF-30B96AD50532}" type="presOf" srcId="{FD438A07-E9F5-4F6D-A0BF-594914B43C1B}" destId="{A02B4189-67A3-4AB7-86C7-127D6A05B37A}" srcOrd="0" destOrd="0" presId="urn:microsoft.com/office/officeart/2005/8/layout/pList1"/>
    <dgm:cxn modelId="{31801BEF-BC42-4CBB-AE03-D40C1403C84C}" srcId="{709176ED-65E3-4D1B-9622-FBFE671AE6E3}" destId="{FD438A07-E9F5-4F6D-A0BF-594914B43C1B}" srcOrd="2" destOrd="0" parTransId="{B87E7792-C378-47AE-A1E3-32CF3D728C73}" sibTransId="{F89C509A-2AE8-4337-BCDD-31934509155A}"/>
    <dgm:cxn modelId="{8696AE24-E8E4-4688-9907-DDAC4DA4CD2C}" type="presParOf" srcId="{F8CBDD80-5081-42A6-B925-8916BE1E4419}" destId="{61C5AD04-4C0C-4AD5-B715-793BFEF31E26}" srcOrd="0" destOrd="0" presId="urn:microsoft.com/office/officeart/2005/8/layout/pList1"/>
    <dgm:cxn modelId="{07CB12D6-2C72-4D41-864C-9D1F3F0F2295}" type="presParOf" srcId="{61C5AD04-4C0C-4AD5-B715-793BFEF31E26}" destId="{685A6A4D-4F94-4CEB-89BD-A14EE52C31DD}" srcOrd="0" destOrd="0" presId="urn:microsoft.com/office/officeart/2005/8/layout/pList1"/>
    <dgm:cxn modelId="{D4AB23C2-7224-45B0-8DEE-39714737AC08}" type="presParOf" srcId="{61C5AD04-4C0C-4AD5-B715-793BFEF31E26}" destId="{15E99D49-A932-497B-AAC3-14F741A64B40}" srcOrd="1" destOrd="0" presId="urn:microsoft.com/office/officeart/2005/8/layout/pList1"/>
    <dgm:cxn modelId="{89A3906E-B0B6-4F33-BAEF-C2B2D3375803}" type="presParOf" srcId="{F8CBDD80-5081-42A6-B925-8916BE1E4419}" destId="{D81C1AD8-66EA-4D0F-B23B-7E50931FFC84}" srcOrd="1" destOrd="0" presId="urn:microsoft.com/office/officeart/2005/8/layout/pList1"/>
    <dgm:cxn modelId="{1479F127-4F9E-4079-9363-8300992671E5}" type="presParOf" srcId="{F8CBDD80-5081-42A6-B925-8916BE1E4419}" destId="{FD6FBEEC-4E9E-49A6-B347-345354733E56}" srcOrd="2" destOrd="0" presId="urn:microsoft.com/office/officeart/2005/8/layout/pList1"/>
    <dgm:cxn modelId="{D5D4E62A-BDED-4242-A1F5-CAD429BC79CC}" type="presParOf" srcId="{FD6FBEEC-4E9E-49A6-B347-345354733E56}" destId="{20D65D71-B1F5-4DCE-AEFE-47E09A8248AA}" srcOrd="0" destOrd="0" presId="urn:microsoft.com/office/officeart/2005/8/layout/pList1"/>
    <dgm:cxn modelId="{AFE34982-A2BD-4A75-9321-B446EF10DBC7}" type="presParOf" srcId="{FD6FBEEC-4E9E-49A6-B347-345354733E56}" destId="{6065AEB5-049A-423C-A930-0BEB28C01167}" srcOrd="1" destOrd="0" presId="urn:microsoft.com/office/officeart/2005/8/layout/pList1"/>
    <dgm:cxn modelId="{C648961E-7B6E-4BF8-A22B-223D8118C2C9}" type="presParOf" srcId="{F8CBDD80-5081-42A6-B925-8916BE1E4419}" destId="{3D7C4A24-CA55-4A80-AE34-53E6E62EE8BA}" srcOrd="3" destOrd="0" presId="urn:microsoft.com/office/officeart/2005/8/layout/pList1"/>
    <dgm:cxn modelId="{155B8905-2A03-4C51-9699-C3F26B7AA15C}" type="presParOf" srcId="{F8CBDD80-5081-42A6-B925-8916BE1E4419}" destId="{088753C1-C09B-4889-B95C-D1A27EB90171}" srcOrd="4" destOrd="0" presId="urn:microsoft.com/office/officeart/2005/8/layout/pList1"/>
    <dgm:cxn modelId="{25091A3D-1D66-4289-A916-2D7AD81C08EE}" type="presParOf" srcId="{088753C1-C09B-4889-B95C-D1A27EB90171}" destId="{53000C81-32CE-48A4-A649-E43F4DDF3DF1}" srcOrd="0" destOrd="0" presId="urn:microsoft.com/office/officeart/2005/8/layout/pList1"/>
    <dgm:cxn modelId="{BFA41063-FD3A-48A7-B8E6-FAFAA1F7D9F0}" type="presParOf" srcId="{088753C1-C09B-4889-B95C-D1A27EB90171}" destId="{A02B4189-67A3-4AB7-86C7-127D6A05B37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A6A4D-4F94-4CEB-89BD-A14EE52C31DD}">
      <dsp:nvSpPr>
        <dsp:cNvPr id="0" name=""/>
        <dsp:cNvSpPr/>
      </dsp:nvSpPr>
      <dsp:spPr>
        <a:xfrm>
          <a:off x="2256" y="848996"/>
          <a:ext cx="3579896" cy="246654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99D49-A932-497B-AAC3-14F741A64B40}">
      <dsp:nvSpPr>
        <dsp:cNvPr id="0" name=""/>
        <dsp:cNvSpPr/>
      </dsp:nvSpPr>
      <dsp:spPr>
        <a:xfrm>
          <a:off x="2256" y="3315544"/>
          <a:ext cx="3579896" cy="1328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You </a:t>
          </a:r>
          <a:r>
            <a:rPr lang="en-US" sz="2800" kern="1200" dirty="0">
              <a:solidFill>
                <a:schemeClr val="accent2"/>
              </a:solidFill>
            </a:rPr>
            <a:t>don’t</a:t>
          </a:r>
          <a:r>
            <a:rPr lang="en-US" sz="2800" kern="1200" dirty="0"/>
            <a:t> need to be the subject matter experts.</a:t>
          </a:r>
        </a:p>
      </dsp:txBody>
      <dsp:txXfrm>
        <a:off x="2256" y="3315544"/>
        <a:ext cx="3579896" cy="1328141"/>
      </dsp:txXfrm>
    </dsp:sp>
    <dsp:sp modelId="{20D65D71-B1F5-4DCE-AEFE-47E09A8248AA}">
      <dsp:nvSpPr>
        <dsp:cNvPr id="0" name=""/>
        <dsp:cNvSpPr/>
      </dsp:nvSpPr>
      <dsp:spPr>
        <a:xfrm>
          <a:off x="3940292" y="848996"/>
          <a:ext cx="3579896" cy="2466548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5AEB5-049A-423C-A930-0BEB28C01167}">
      <dsp:nvSpPr>
        <dsp:cNvPr id="0" name=""/>
        <dsp:cNvSpPr/>
      </dsp:nvSpPr>
      <dsp:spPr>
        <a:xfrm>
          <a:off x="3940292" y="3315544"/>
          <a:ext cx="3579896" cy="1328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You own the </a:t>
          </a:r>
          <a:r>
            <a:rPr lang="en-US" sz="2800" kern="1200" dirty="0">
              <a:solidFill>
                <a:schemeClr val="accent2"/>
              </a:solidFill>
            </a:rPr>
            <a:t>relationships</a:t>
          </a:r>
          <a:r>
            <a:rPr lang="en-US" sz="2800" kern="1200" dirty="0"/>
            <a:t> that we don’t have</a:t>
          </a:r>
        </a:p>
      </dsp:txBody>
      <dsp:txXfrm>
        <a:off x="3940292" y="3315544"/>
        <a:ext cx="3579896" cy="1328141"/>
      </dsp:txXfrm>
    </dsp:sp>
    <dsp:sp modelId="{53000C81-32CE-48A4-A649-E43F4DDF3DF1}">
      <dsp:nvSpPr>
        <dsp:cNvPr id="0" name=""/>
        <dsp:cNvSpPr/>
      </dsp:nvSpPr>
      <dsp:spPr>
        <a:xfrm>
          <a:off x="7878328" y="848996"/>
          <a:ext cx="3579896" cy="2466548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B4189-67A3-4AB7-86C7-127D6A05B37A}">
      <dsp:nvSpPr>
        <dsp:cNvPr id="0" name=""/>
        <dsp:cNvSpPr/>
      </dsp:nvSpPr>
      <dsp:spPr>
        <a:xfrm>
          <a:off x="7878328" y="3315544"/>
          <a:ext cx="3579896" cy="1328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are your experts for all things </a:t>
          </a:r>
          <a:r>
            <a:rPr lang="en-US" sz="2800" kern="1200" dirty="0" err="1">
              <a:solidFill>
                <a:schemeClr val="accent2"/>
              </a:solidFill>
            </a:rPr>
            <a:t>MOVEit</a:t>
          </a:r>
          <a:endParaRPr lang="en-US" sz="2800" kern="1200" dirty="0">
            <a:solidFill>
              <a:schemeClr val="accent2"/>
            </a:solidFill>
          </a:endParaRPr>
        </a:p>
      </dsp:txBody>
      <dsp:txXfrm>
        <a:off x="7878328" y="3315544"/>
        <a:ext cx="3579896" cy="1328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  <a:spAutoFit/>
          </a:bodyPr>
          <a:lstStyle>
            <a:lvl1pPr algn="l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3038" y="0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  <a:spAutoFit/>
          </a:bodyPr>
          <a:lstStyle>
            <a:lvl1pPr algn="r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i="0" dirty="0"/>
          </a:p>
        </p:txBody>
      </p:sp>
      <p:sp>
        <p:nvSpPr>
          <p:cNvPr id="345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34925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  <a:spAutoFit/>
          </a:bodyPr>
          <a:lstStyle>
            <a:lvl1pPr algn="l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r>
              <a:rPr lang="en-US" i="0" dirty="0"/>
              <a:t>Progress</a:t>
            </a:r>
          </a:p>
        </p:txBody>
      </p:sp>
      <p:sp>
        <p:nvSpPr>
          <p:cNvPr id="345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3038" y="9034925"/>
            <a:ext cx="3044825" cy="2789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  <a:spAutoFit/>
          </a:bodyPr>
          <a:lstStyle>
            <a:lvl1pPr algn="r" defTabSz="935038" eaLnBrk="0" hangingPunct="0">
              <a:spcBef>
                <a:spcPct val="0"/>
              </a:spcBef>
              <a:buSzTx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D2F5EF90-0EF8-4688-ABBA-2D94A5D7A6DA}" type="slidenum">
              <a:rPr lang="en-US" i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14071364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</a:bodyPr>
          <a:lstStyle>
            <a:lvl1pPr algn="l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3038" y="0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2750" y="700088"/>
            <a:ext cx="6205538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4363"/>
            <a:ext cx="5154613" cy="4189412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725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</a:bodyPr>
          <a:lstStyle>
            <a:lvl1pPr algn="l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Progress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3038" y="8848725"/>
            <a:ext cx="3044825" cy="4651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vert="horz" wrap="square" lIns="93359" tIns="46680" rIns="93359" bIns="4668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spcBef>
                <a:spcPct val="0"/>
              </a:spcBef>
              <a:buSzTx/>
              <a:defRPr sz="1200" b="1" i="0">
                <a:latin typeface="Arial" charset="0"/>
              </a:defRPr>
            </a:lvl1pPr>
          </a:lstStyle>
          <a:p>
            <a:pPr>
              <a:defRPr/>
            </a:pPr>
            <a:fld id="{3BC3B10F-A77C-499D-8A55-4E7169A1E70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466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66" y="1767105"/>
            <a:ext cx="5719159" cy="475616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1258464" y="1857658"/>
            <a:ext cx="6298036" cy="1482442"/>
          </a:xfrm>
          <a:prstGeom prst="rect">
            <a:avLst/>
          </a:prstGeom>
          <a:ln algn="ctr"/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439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58464" y="3429000"/>
            <a:ext cx="5479648" cy="723098"/>
          </a:xfrm>
          <a:prstGeom prst="rect">
            <a:avLst/>
          </a:prstGeom>
          <a:ln algn="ctr"/>
        </p:spPr>
        <p:txBody>
          <a:bodyPr lIns="0" tIns="0" rIns="0" bIns="0" anchor="ctr" anchorCtr="0"/>
          <a:lstStyle>
            <a:lvl1pPr marL="0" indent="0">
              <a:buClrTx/>
              <a:buFontTx/>
              <a:buNone/>
              <a:defRPr sz="2398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65" y="479473"/>
            <a:ext cx="3298265" cy="109942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7998" y="55526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67998" y="58701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67998" y="6195812"/>
            <a:ext cx="5391150" cy="327457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991353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1" orient="horz" pos="1162">
          <p15:clr>
            <a:srgbClr val="FBAE40"/>
          </p15:clr>
        </p15:guide>
        <p15:guide id="22" pos="3839">
          <p15:clr>
            <a:srgbClr val="FBAE40"/>
          </p15:clr>
        </p15:guide>
        <p15:guide id="23" orient="horz" pos="3952">
          <p15:clr>
            <a:srgbClr val="FBAE40"/>
          </p15:clr>
        </p15:guide>
        <p15:guide id="24" pos="8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10948386" cy="5172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sz="2798"/>
              <a:t>Edit Master text styles</a:t>
            </a:r>
          </a:p>
          <a:p>
            <a:pPr lvl="1"/>
            <a:r>
              <a:rPr lang="en-US" sz="2798"/>
              <a:t>Second level</a:t>
            </a:r>
          </a:p>
          <a:p>
            <a:pPr lvl="2"/>
            <a:r>
              <a:rPr lang="en-US" sz="2798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9824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13" y="1200150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 b="1">
                <a:solidFill>
                  <a:schemeClr val="tx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813" y="1991189"/>
            <a:ext cx="5385514" cy="423836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5CE50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200150"/>
            <a:ext cx="53876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 b="1">
                <a:solidFill>
                  <a:schemeClr val="tx1"/>
                </a:solidFill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1991189"/>
            <a:ext cx="5387630" cy="4238369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5CE500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0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667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n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52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59" y="1200150"/>
            <a:ext cx="6527800" cy="5511800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389644" y="1475610"/>
            <a:ext cx="5894029" cy="332408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59" y="1200150"/>
            <a:ext cx="6527800" cy="551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759" y="1200150"/>
            <a:ext cx="65278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7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09" y="1231900"/>
            <a:ext cx="7124700" cy="4394200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948525" y="1538230"/>
            <a:ext cx="5217868" cy="3301749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09" y="1231900"/>
            <a:ext cx="7124700" cy="439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09" y="1231900"/>
            <a:ext cx="712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92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47" y="1079291"/>
            <a:ext cx="3937255" cy="5439329"/>
          </a:xfrm>
          <a:prstGeom prst="rect">
            <a:avLst/>
          </a:prstGeom>
        </p:spPr>
      </p:pic>
      <p:sp>
        <p:nvSpPr>
          <p:cNvPr id="11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094391" y="1643308"/>
            <a:ext cx="2989882" cy="39461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>
                <a:solidFill>
                  <a:srgbClr val="4B4E5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47" y="1079291"/>
            <a:ext cx="3937255" cy="5439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946" y="1079291"/>
            <a:ext cx="3937255" cy="54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2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954" y="1038225"/>
            <a:ext cx="2628900" cy="5334000"/>
          </a:xfrm>
          <a:prstGeom prst="rect">
            <a:avLst/>
          </a:prstGeom>
        </p:spPr>
      </p:pic>
      <p:sp>
        <p:nvSpPr>
          <p:cNvPr id="8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8718699" y="1686094"/>
            <a:ext cx="2296633" cy="40829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514944" cy="5172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rgbClr val="FFC000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954" y="1038225"/>
            <a:ext cx="2628900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953" y="1038225"/>
            <a:ext cx="2628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67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9" y="2192531"/>
            <a:ext cx="2654118" cy="29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2037" y="2572485"/>
            <a:ext cx="1864075" cy="2172674"/>
          </a:xfrm>
          <a:prstGeom prst="roundRect">
            <a:avLst>
              <a:gd name="adj" fmla="val 5188"/>
            </a:avLst>
          </a:prstGeo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8" y="1370225"/>
            <a:ext cx="2524944" cy="45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70" y="1308182"/>
            <a:ext cx="2593398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51441" y="2569782"/>
            <a:ext cx="1837863" cy="2175381"/>
          </a:xfrm>
          <a:prstGeom prst="roundRect">
            <a:avLst>
              <a:gd name="adj" fmla="val 5448"/>
            </a:avLst>
          </a:prstGeo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551314" y="2562540"/>
            <a:ext cx="1813408" cy="2095725"/>
          </a:xfrm>
          <a:prstGeom prst="roundRect">
            <a:avLst>
              <a:gd name="adj" fmla="val 7034"/>
            </a:avLst>
          </a:prstGeo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9" y="2192531"/>
            <a:ext cx="2654118" cy="29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8" y="1370225"/>
            <a:ext cx="2524944" cy="45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70" y="1308182"/>
            <a:ext cx="2593398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8" y="2192529"/>
            <a:ext cx="2654118" cy="29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8" y="1370225"/>
            <a:ext cx="2524944" cy="45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70" y="1308180"/>
            <a:ext cx="2593398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9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302506" y="1"/>
            <a:ext cx="4886321" cy="6995421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id-ID" baseline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5842986" cy="5172075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5CE500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5CE500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rgbClr val="5CE500"/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4380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29142" y="-109292"/>
            <a:ext cx="12188825" cy="698349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4216" y="1872352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1" y="255589"/>
            <a:ext cx="2500315" cy="833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1" y="3870649"/>
            <a:ext cx="7788275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799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73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0" y="0"/>
            <a:ext cx="9463069" cy="5837418"/>
          </a:xfrm>
          <a:custGeom>
            <a:avLst/>
            <a:gdLst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6317262 w 7042083"/>
              <a:gd name="connsiteY2" fmla="*/ 0 h 4699000"/>
              <a:gd name="connsiteX3" fmla="*/ 7042083 w 7042083"/>
              <a:gd name="connsiteY3" fmla="*/ 724821 h 4699000"/>
              <a:gd name="connsiteX4" fmla="*/ 7042083 w 7042083"/>
              <a:gd name="connsiteY4" fmla="*/ 3974179 h 4699000"/>
              <a:gd name="connsiteX5" fmla="*/ 6317262 w 7042083"/>
              <a:gd name="connsiteY5" fmla="*/ 4699000 h 4699000"/>
              <a:gd name="connsiteX6" fmla="*/ 724821 w 7042083"/>
              <a:gd name="connsiteY6" fmla="*/ 4699000 h 4699000"/>
              <a:gd name="connsiteX7" fmla="*/ 0 w 7042083"/>
              <a:gd name="connsiteY7" fmla="*/ 3974179 h 4699000"/>
              <a:gd name="connsiteX8" fmla="*/ 0 w 7042083"/>
              <a:gd name="connsiteY8" fmla="*/ 724821 h 4699000"/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6317262 w 7042083"/>
              <a:gd name="connsiteY2" fmla="*/ 0 h 4699000"/>
              <a:gd name="connsiteX3" fmla="*/ 7042083 w 7042083"/>
              <a:gd name="connsiteY3" fmla="*/ 724821 h 4699000"/>
              <a:gd name="connsiteX4" fmla="*/ 7042083 w 7042083"/>
              <a:gd name="connsiteY4" fmla="*/ 3974179 h 4699000"/>
              <a:gd name="connsiteX5" fmla="*/ 6317262 w 7042083"/>
              <a:gd name="connsiteY5" fmla="*/ 4699000 h 4699000"/>
              <a:gd name="connsiteX6" fmla="*/ 724821 w 7042083"/>
              <a:gd name="connsiteY6" fmla="*/ 4699000 h 4699000"/>
              <a:gd name="connsiteX7" fmla="*/ 0 w 7042083"/>
              <a:gd name="connsiteY7" fmla="*/ 3974179 h 4699000"/>
              <a:gd name="connsiteX8" fmla="*/ 0 w 7042083"/>
              <a:gd name="connsiteY8" fmla="*/ 724821 h 4699000"/>
              <a:gd name="connsiteX0" fmla="*/ 0 w 7042083"/>
              <a:gd name="connsiteY0" fmla="*/ 725608 h 4699787"/>
              <a:gd name="connsiteX1" fmla="*/ 724821 w 7042083"/>
              <a:gd name="connsiteY1" fmla="*/ 787 h 4699787"/>
              <a:gd name="connsiteX2" fmla="*/ 6317262 w 7042083"/>
              <a:gd name="connsiteY2" fmla="*/ 787 h 4699787"/>
              <a:gd name="connsiteX3" fmla="*/ 7042083 w 7042083"/>
              <a:gd name="connsiteY3" fmla="*/ 725608 h 4699787"/>
              <a:gd name="connsiteX4" fmla="*/ 7042083 w 7042083"/>
              <a:gd name="connsiteY4" fmla="*/ 3974966 h 4699787"/>
              <a:gd name="connsiteX5" fmla="*/ 6317262 w 7042083"/>
              <a:gd name="connsiteY5" fmla="*/ 4699787 h 4699787"/>
              <a:gd name="connsiteX6" fmla="*/ 724821 w 7042083"/>
              <a:gd name="connsiteY6" fmla="*/ 4699787 h 4699787"/>
              <a:gd name="connsiteX7" fmla="*/ 0 w 7042083"/>
              <a:gd name="connsiteY7" fmla="*/ 3974966 h 4699787"/>
              <a:gd name="connsiteX8" fmla="*/ 0 w 7042083"/>
              <a:gd name="connsiteY8" fmla="*/ 725608 h 4699787"/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5344496 w 7042083"/>
              <a:gd name="connsiteY2" fmla="*/ 525293 h 4699000"/>
              <a:gd name="connsiteX3" fmla="*/ 7042083 w 7042083"/>
              <a:gd name="connsiteY3" fmla="*/ 724821 h 4699000"/>
              <a:gd name="connsiteX4" fmla="*/ 7042083 w 7042083"/>
              <a:gd name="connsiteY4" fmla="*/ 3974179 h 4699000"/>
              <a:gd name="connsiteX5" fmla="*/ 6317262 w 7042083"/>
              <a:gd name="connsiteY5" fmla="*/ 4699000 h 4699000"/>
              <a:gd name="connsiteX6" fmla="*/ 724821 w 7042083"/>
              <a:gd name="connsiteY6" fmla="*/ 4699000 h 4699000"/>
              <a:gd name="connsiteX7" fmla="*/ 0 w 7042083"/>
              <a:gd name="connsiteY7" fmla="*/ 3974179 h 4699000"/>
              <a:gd name="connsiteX8" fmla="*/ 0 w 7042083"/>
              <a:gd name="connsiteY8" fmla="*/ 724821 h 4699000"/>
              <a:gd name="connsiteX0" fmla="*/ 0 w 7042083"/>
              <a:gd name="connsiteY0" fmla="*/ 724821 h 4699000"/>
              <a:gd name="connsiteX1" fmla="*/ 724821 w 7042083"/>
              <a:gd name="connsiteY1" fmla="*/ 0 h 4699000"/>
              <a:gd name="connsiteX2" fmla="*/ 7042083 w 7042083"/>
              <a:gd name="connsiteY2" fmla="*/ 724821 h 4699000"/>
              <a:gd name="connsiteX3" fmla="*/ 7042083 w 7042083"/>
              <a:gd name="connsiteY3" fmla="*/ 3974179 h 4699000"/>
              <a:gd name="connsiteX4" fmla="*/ 6317262 w 7042083"/>
              <a:gd name="connsiteY4" fmla="*/ 4699000 h 4699000"/>
              <a:gd name="connsiteX5" fmla="*/ 724821 w 7042083"/>
              <a:gd name="connsiteY5" fmla="*/ 4699000 h 4699000"/>
              <a:gd name="connsiteX6" fmla="*/ 0 w 7042083"/>
              <a:gd name="connsiteY6" fmla="*/ 3974179 h 4699000"/>
              <a:gd name="connsiteX7" fmla="*/ 0 w 7042083"/>
              <a:gd name="connsiteY7" fmla="*/ 724821 h 4699000"/>
              <a:gd name="connsiteX0" fmla="*/ 0 w 7042083"/>
              <a:gd name="connsiteY0" fmla="*/ 406170 h 4380349"/>
              <a:gd name="connsiteX1" fmla="*/ 7042083 w 7042083"/>
              <a:gd name="connsiteY1" fmla="*/ 406170 h 4380349"/>
              <a:gd name="connsiteX2" fmla="*/ 7042083 w 7042083"/>
              <a:gd name="connsiteY2" fmla="*/ 3655528 h 4380349"/>
              <a:gd name="connsiteX3" fmla="*/ 6317262 w 7042083"/>
              <a:gd name="connsiteY3" fmla="*/ 4380349 h 4380349"/>
              <a:gd name="connsiteX4" fmla="*/ 724821 w 7042083"/>
              <a:gd name="connsiteY4" fmla="*/ 4380349 h 4380349"/>
              <a:gd name="connsiteX5" fmla="*/ 0 w 7042083"/>
              <a:gd name="connsiteY5" fmla="*/ 3655528 h 4380349"/>
              <a:gd name="connsiteX6" fmla="*/ 0 w 7042083"/>
              <a:gd name="connsiteY6" fmla="*/ 406170 h 4380349"/>
              <a:gd name="connsiteX0" fmla="*/ 0 w 7042083"/>
              <a:gd name="connsiteY0" fmla="*/ 240694 h 4214873"/>
              <a:gd name="connsiteX1" fmla="*/ 7042083 w 7042083"/>
              <a:gd name="connsiteY1" fmla="*/ 240694 h 4214873"/>
              <a:gd name="connsiteX2" fmla="*/ 7042083 w 7042083"/>
              <a:gd name="connsiteY2" fmla="*/ 3490052 h 4214873"/>
              <a:gd name="connsiteX3" fmla="*/ 6317262 w 7042083"/>
              <a:gd name="connsiteY3" fmla="*/ 4214873 h 4214873"/>
              <a:gd name="connsiteX4" fmla="*/ 724821 w 7042083"/>
              <a:gd name="connsiteY4" fmla="*/ 4214873 h 4214873"/>
              <a:gd name="connsiteX5" fmla="*/ 0 w 7042083"/>
              <a:gd name="connsiteY5" fmla="*/ 3490052 h 4214873"/>
              <a:gd name="connsiteX6" fmla="*/ 0 w 7042083"/>
              <a:gd name="connsiteY6" fmla="*/ 240694 h 4214873"/>
              <a:gd name="connsiteX0" fmla="*/ 0 w 7042083"/>
              <a:gd name="connsiteY0" fmla="*/ 0 h 3974179"/>
              <a:gd name="connsiteX1" fmla="*/ 7042083 w 7042083"/>
              <a:gd name="connsiteY1" fmla="*/ 0 h 3974179"/>
              <a:gd name="connsiteX2" fmla="*/ 7042083 w 7042083"/>
              <a:gd name="connsiteY2" fmla="*/ 3249358 h 3974179"/>
              <a:gd name="connsiteX3" fmla="*/ 6317262 w 7042083"/>
              <a:gd name="connsiteY3" fmla="*/ 3974179 h 3974179"/>
              <a:gd name="connsiteX4" fmla="*/ 724821 w 7042083"/>
              <a:gd name="connsiteY4" fmla="*/ 3974179 h 3974179"/>
              <a:gd name="connsiteX5" fmla="*/ 0 w 7042083"/>
              <a:gd name="connsiteY5" fmla="*/ 3249358 h 3974179"/>
              <a:gd name="connsiteX6" fmla="*/ 0 w 7042083"/>
              <a:gd name="connsiteY6" fmla="*/ 0 h 3974179"/>
              <a:gd name="connsiteX0" fmla="*/ 0 w 7042083"/>
              <a:gd name="connsiteY0" fmla="*/ 0 h 3974179"/>
              <a:gd name="connsiteX1" fmla="*/ 7042083 w 7042083"/>
              <a:gd name="connsiteY1" fmla="*/ 0 h 3974179"/>
              <a:gd name="connsiteX2" fmla="*/ 7042083 w 7042083"/>
              <a:gd name="connsiteY2" fmla="*/ 3249358 h 3974179"/>
              <a:gd name="connsiteX3" fmla="*/ 6317262 w 7042083"/>
              <a:gd name="connsiteY3" fmla="*/ 3974179 h 3974179"/>
              <a:gd name="connsiteX4" fmla="*/ 724821 w 7042083"/>
              <a:gd name="connsiteY4" fmla="*/ 3974179 h 3974179"/>
              <a:gd name="connsiteX5" fmla="*/ 0 w 7042083"/>
              <a:gd name="connsiteY5" fmla="*/ 3249358 h 3974179"/>
              <a:gd name="connsiteX6" fmla="*/ 0 w 7042083"/>
              <a:gd name="connsiteY6" fmla="*/ 0 h 3974179"/>
              <a:gd name="connsiteX0" fmla="*/ 48353 w 7090436"/>
              <a:gd name="connsiteY0" fmla="*/ 0 h 3974179"/>
              <a:gd name="connsiteX1" fmla="*/ 7090436 w 7090436"/>
              <a:gd name="connsiteY1" fmla="*/ 0 h 3974179"/>
              <a:gd name="connsiteX2" fmla="*/ 7090436 w 7090436"/>
              <a:gd name="connsiteY2" fmla="*/ 3249358 h 3974179"/>
              <a:gd name="connsiteX3" fmla="*/ 6365615 w 7090436"/>
              <a:gd name="connsiteY3" fmla="*/ 3974179 h 3974179"/>
              <a:gd name="connsiteX4" fmla="*/ 773174 w 7090436"/>
              <a:gd name="connsiteY4" fmla="*/ 3974179 h 3974179"/>
              <a:gd name="connsiteX5" fmla="*/ 48353 w 7090436"/>
              <a:gd name="connsiteY5" fmla="*/ 3249358 h 3974179"/>
              <a:gd name="connsiteX6" fmla="*/ 48353 w 7090436"/>
              <a:gd name="connsiteY6" fmla="*/ 0 h 3974179"/>
              <a:gd name="connsiteX0" fmla="*/ 0 w 7042083"/>
              <a:gd name="connsiteY0" fmla="*/ 0 h 3974179"/>
              <a:gd name="connsiteX1" fmla="*/ 7042083 w 7042083"/>
              <a:gd name="connsiteY1" fmla="*/ 0 h 3974179"/>
              <a:gd name="connsiteX2" fmla="*/ 7042083 w 7042083"/>
              <a:gd name="connsiteY2" fmla="*/ 3249358 h 3974179"/>
              <a:gd name="connsiteX3" fmla="*/ 6317262 w 7042083"/>
              <a:gd name="connsiteY3" fmla="*/ 3974179 h 3974179"/>
              <a:gd name="connsiteX4" fmla="*/ 0 w 7042083"/>
              <a:gd name="connsiteY4" fmla="*/ 3249358 h 3974179"/>
              <a:gd name="connsiteX5" fmla="*/ 0 w 7042083"/>
              <a:gd name="connsiteY5" fmla="*/ 0 h 3974179"/>
              <a:gd name="connsiteX0" fmla="*/ 19456 w 7061539"/>
              <a:gd name="connsiteY0" fmla="*/ 0 h 5759094"/>
              <a:gd name="connsiteX1" fmla="*/ 7061539 w 7061539"/>
              <a:gd name="connsiteY1" fmla="*/ 0 h 5759094"/>
              <a:gd name="connsiteX2" fmla="*/ 7061539 w 7061539"/>
              <a:gd name="connsiteY2" fmla="*/ 3249358 h 5759094"/>
              <a:gd name="connsiteX3" fmla="*/ 6336718 w 7061539"/>
              <a:gd name="connsiteY3" fmla="*/ 3974179 h 5759094"/>
              <a:gd name="connsiteX4" fmla="*/ 0 w 7061539"/>
              <a:gd name="connsiteY4" fmla="*/ 5759094 h 5759094"/>
              <a:gd name="connsiteX5" fmla="*/ 19456 w 7061539"/>
              <a:gd name="connsiteY5" fmla="*/ 0 h 5759094"/>
              <a:gd name="connsiteX0" fmla="*/ 19456 w 7061539"/>
              <a:gd name="connsiteY0" fmla="*/ 0 h 5759094"/>
              <a:gd name="connsiteX1" fmla="*/ 3465022 w 7061539"/>
              <a:gd name="connsiteY1" fmla="*/ 1222 h 5759094"/>
              <a:gd name="connsiteX2" fmla="*/ 7061539 w 7061539"/>
              <a:gd name="connsiteY2" fmla="*/ 0 h 5759094"/>
              <a:gd name="connsiteX3" fmla="*/ 7061539 w 7061539"/>
              <a:gd name="connsiteY3" fmla="*/ 3249358 h 5759094"/>
              <a:gd name="connsiteX4" fmla="*/ 6336718 w 7061539"/>
              <a:gd name="connsiteY4" fmla="*/ 3974179 h 5759094"/>
              <a:gd name="connsiteX5" fmla="*/ 0 w 7061539"/>
              <a:gd name="connsiteY5" fmla="*/ 5759094 h 5759094"/>
              <a:gd name="connsiteX6" fmla="*/ 19456 w 7061539"/>
              <a:gd name="connsiteY6" fmla="*/ 0 h 5759094"/>
              <a:gd name="connsiteX0" fmla="*/ 19456 w 9454543"/>
              <a:gd name="connsiteY0" fmla="*/ 0 h 5759094"/>
              <a:gd name="connsiteX1" fmla="*/ 3465022 w 9454543"/>
              <a:gd name="connsiteY1" fmla="*/ 1222 h 5759094"/>
              <a:gd name="connsiteX2" fmla="*/ 9454543 w 9454543"/>
              <a:gd name="connsiteY2" fmla="*/ 38911 h 5759094"/>
              <a:gd name="connsiteX3" fmla="*/ 7061539 w 9454543"/>
              <a:gd name="connsiteY3" fmla="*/ 3249358 h 5759094"/>
              <a:gd name="connsiteX4" fmla="*/ 6336718 w 9454543"/>
              <a:gd name="connsiteY4" fmla="*/ 3974179 h 5759094"/>
              <a:gd name="connsiteX5" fmla="*/ 0 w 9454543"/>
              <a:gd name="connsiteY5" fmla="*/ 5759094 h 5759094"/>
              <a:gd name="connsiteX6" fmla="*/ 19456 w 9454543"/>
              <a:gd name="connsiteY6" fmla="*/ 0 h 5759094"/>
              <a:gd name="connsiteX0" fmla="*/ 19456 w 9473998"/>
              <a:gd name="connsiteY0" fmla="*/ 0 h 5759094"/>
              <a:gd name="connsiteX1" fmla="*/ 3465022 w 9473998"/>
              <a:gd name="connsiteY1" fmla="*/ 1222 h 5759094"/>
              <a:gd name="connsiteX2" fmla="*/ 9454543 w 9473998"/>
              <a:gd name="connsiteY2" fmla="*/ 38911 h 5759094"/>
              <a:gd name="connsiteX3" fmla="*/ 9473998 w 9473998"/>
              <a:gd name="connsiteY3" fmla="*/ 661800 h 5759094"/>
              <a:gd name="connsiteX4" fmla="*/ 6336718 w 9473998"/>
              <a:gd name="connsiteY4" fmla="*/ 3974179 h 5759094"/>
              <a:gd name="connsiteX5" fmla="*/ 0 w 9473998"/>
              <a:gd name="connsiteY5" fmla="*/ 5759094 h 5759094"/>
              <a:gd name="connsiteX6" fmla="*/ 19456 w 9473998"/>
              <a:gd name="connsiteY6" fmla="*/ 0 h 5759094"/>
              <a:gd name="connsiteX0" fmla="*/ 645227 w 10099769"/>
              <a:gd name="connsiteY0" fmla="*/ 0 h 5782410"/>
              <a:gd name="connsiteX1" fmla="*/ 4090793 w 10099769"/>
              <a:gd name="connsiteY1" fmla="*/ 1222 h 5782410"/>
              <a:gd name="connsiteX2" fmla="*/ 10080314 w 10099769"/>
              <a:gd name="connsiteY2" fmla="*/ 38911 h 5782410"/>
              <a:gd name="connsiteX3" fmla="*/ 10099769 w 10099769"/>
              <a:gd name="connsiteY3" fmla="*/ 661800 h 5782410"/>
              <a:gd name="connsiteX4" fmla="*/ 9141485 w 10099769"/>
              <a:gd name="connsiteY4" fmla="*/ 1873004 h 5782410"/>
              <a:gd name="connsiteX5" fmla="*/ 625771 w 10099769"/>
              <a:gd name="connsiteY5" fmla="*/ 5759094 h 5782410"/>
              <a:gd name="connsiteX6" fmla="*/ 645227 w 10099769"/>
              <a:gd name="connsiteY6" fmla="*/ 0 h 5782410"/>
              <a:gd name="connsiteX0" fmla="*/ 645227 w 10099769"/>
              <a:gd name="connsiteY0" fmla="*/ 0 h 5782410"/>
              <a:gd name="connsiteX1" fmla="*/ 4090793 w 10099769"/>
              <a:gd name="connsiteY1" fmla="*/ 1222 h 5782410"/>
              <a:gd name="connsiteX2" fmla="*/ 10080314 w 10099769"/>
              <a:gd name="connsiteY2" fmla="*/ 38911 h 5782410"/>
              <a:gd name="connsiteX3" fmla="*/ 10099769 w 10099769"/>
              <a:gd name="connsiteY3" fmla="*/ 661800 h 5782410"/>
              <a:gd name="connsiteX4" fmla="*/ 9141485 w 10099769"/>
              <a:gd name="connsiteY4" fmla="*/ 1873004 h 5782410"/>
              <a:gd name="connsiteX5" fmla="*/ 625771 w 10099769"/>
              <a:gd name="connsiteY5" fmla="*/ 5759094 h 5782410"/>
              <a:gd name="connsiteX6" fmla="*/ 645227 w 10099769"/>
              <a:gd name="connsiteY6" fmla="*/ 0 h 5782410"/>
              <a:gd name="connsiteX0" fmla="*/ 645227 w 10099769"/>
              <a:gd name="connsiteY0" fmla="*/ 0 h 5782410"/>
              <a:gd name="connsiteX1" fmla="*/ 4090793 w 10099769"/>
              <a:gd name="connsiteY1" fmla="*/ 1222 h 5782410"/>
              <a:gd name="connsiteX2" fmla="*/ 10080314 w 10099769"/>
              <a:gd name="connsiteY2" fmla="*/ 38911 h 5782410"/>
              <a:gd name="connsiteX3" fmla="*/ 10099769 w 10099769"/>
              <a:gd name="connsiteY3" fmla="*/ 661800 h 5782410"/>
              <a:gd name="connsiteX4" fmla="*/ 9141485 w 10099769"/>
              <a:gd name="connsiteY4" fmla="*/ 1873004 h 5782410"/>
              <a:gd name="connsiteX5" fmla="*/ 625771 w 10099769"/>
              <a:gd name="connsiteY5" fmla="*/ 5759094 h 5782410"/>
              <a:gd name="connsiteX6" fmla="*/ 645227 w 10099769"/>
              <a:gd name="connsiteY6" fmla="*/ 0 h 5782410"/>
              <a:gd name="connsiteX0" fmla="*/ 23921 w 9478463"/>
              <a:gd name="connsiteY0" fmla="*/ 0 h 5759094"/>
              <a:gd name="connsiteX1" fmla="*/ 3469487 w 9478463"/>
              <a:gd name="connsiteY1" fmla="*/ 1222 h 5759094"/>
              <a:gd name="connsiteX2" fmla="*/ 9459008 w 9478463"/>
              <a:gd name="connsiteY2" fmla="*/ 38911 h 5759094"/>
              <a:gd name="connsiteX3" fmla="*/ 9478463 w 9478463"/>
              <a:gd name="connsiteY3" fmla="*/ 661800 h 5759094"/>
              <a:gd name="connsiteX4" fmla="*/ 8520179 w 9478463"/>
              <a:gd name="connsiteY4" fmla="*/ 1873004 h 5759094"/>
              <a:gd name="connsiteX5" fmla="*/ 4465 w 9478463"/>
              <a:gd name="connsiteY5" fmla="*/ 5759094 h 5759094"/>
              <a:gd name="connsiteX6" fmla="*/ 23921 w 9478463"/>
              <a:gd name="connsiteY6" fmla="*/ 0 h 5759094"/>
              <a:gd name="connsiteX0" fmla="*/ 8464 w 9463006"/>
              <a:gd name="connsiteY0" fmla="*/ 0 h 5836915"/>
              <a:gd name="connsiteX1" fmla="*/ 3454030 w 9463006"/>
              <a:gd name="connsiteY1" fmla="*/ 1222 h 5836915"/>
              <a:gd name="connsiteX2" fmla="*/ 9443551 w 9463006"/>
              <a:gd name="connsiteY2" fmla="*/ 38911 h 5836915"/>
              <a:gd name="connsiteX3" fmla="*/ 9463006 w 9463006"/>
              <a:gd name="connsiteY3" fmla="*/ 661800 h 5836915"/>
              <a:gd name="connsiteX4" fmla="*/ 8504722 w 9463006"/>
              <a:gd name="connsiteY4" fmla="*/ 1873004 h 5836915"/>
              <a:gd name="connsiteX5" fmla="*/ 8463 w 9463006"/>
              <a:gd name="connsiteY5" fmla="*/ 5836915 h 5836915"/>
              <a:gd name="connsiteX6" fmla="*/ 8464 w 9463006"/>
              <a:gd name="connsiteY6" fmla="*/ 0 h 5836915"/>
              <a:gd name="connsiteX0" fmla="*/ 8464 w 9463069"/>
              <a:gd name="connsiteY0" fmla="*/ 0 h 5836915"/>
              <a:gd name="connsiteX1" fmla="*/ 3454030 w 9463069"/>
              <a:gd name="connsiteY1" fmla="*/ 1222 h 5836915"/>
              <a:gd name="connsiteX2" fmla="*/ 9443551 w 9463069"/>
              <a:gd name="connsiteY2" fmla="*/ 38911 h 5836915"/>
              <a:gd name="connsiteX3" fmla="*/ 9463006 w 9463069"/>
              <a:gd name="connsiteY3" fmla="*/ 661800 h 5836915"/>
              <a:gd name="connsiteX4" fmla="*/ 8504722 w 9463069"/>
              <a:gd name="connsiteY4" fmla="*/ 1873004 h 5836915"/>
              <a:gd name="connsiteX5" fmla="*/ 8463 w 9463069"/>
              <a:gd name="connsiteY5" fmla="*/ 5836915 h 5836915"/>
              <a:gd name="connsiteX6" fmla="*/ 8464 w 9463069"/>
              <a:gd name="connsiteY6" fmla="*/ 0 h 5836915"/>
              <a:gd name="connsiteX0" fmla="*/ 8464 w 9463069"/>
              <a:gd name="connsiteY0" fmla="*/ 0 h 5836915"/>
              <a:gd name="connsiteX1" fmla="*/ 3454030 w 9463069"/>
              <a:gd name="connsiteY1" fmla="*/ 1222 h 5836915"/>
              <a:gd name="connsiteX2" fmla="*/ 9443551 w 9463069"/>
              <a:gd name="connsiteY2" fmla="*/ 38911 h 5836915"/>
              <a:gd name="connsiteX3" fmla="*/ 9463006 w 9463069"/>
              <a:gd name="connsiteY3" fmla="*/ 545068 h 5836915"/>
              <a:gd name="connsiteX4" fmla="*/ 8504722 w 9463069"/>
              <a:gd name="connsiteY4" fmla="*/ 1873004 h 5836915"/>
              <a:gd name="connsiteX5" fmla="*/ 8463 w 9463069"/>
              <a:gd name="connsiteY5" fmla="*/ 5836915 h 5836915"/>
              <a:gd name="connsiteX6" fmla="*/ 8464 w 9463069"/>
              <a:gd name="connsiteY6" fmla="*/ 0 h 5836915"/>
              <a:gd name="connsiteX0" fmla="*/ 8464 w 9463069"/>
              <a:gd name="connsiteY0" fmla="*/ 8386 h 5845301"/>
              <a:gd name="connsiteX1" fmla="*/ 3454030 w 9463069"/>
              <a:gd name="connsiteY1" fmla="*/ 9608 h 5845301"/>
              <a:gd name="connsiteX2" fmla="*/ 9427785 w 9463069"/>
              <a:gd name="connsiteY2" fmla="*/ 0 h 5845301"/>
              <a:gd name="connsiteX3" fmla="*/ 9463006 w 9463069"/>
              <a:gd name="connsiteY3" fmla="*/ 553454 h 5845301"/>
              <a:gd name="connsiteX4" fmla="*/ 8504722 w 9463069"/>
              <a:gd name="connsiteY4" fmla="*/ 1881390 h 5845301"/>
              <a:gd name="connsiteX5" fmla="*/ 8463 w 9463069"/>
              <a:gd name="connsiteY5" fmla="*/ 5845301 h 5845301"/>
              <a:gd name="connsiteX6" fmla="*/ 8464 w 9463069"/>
              <a:gd name="connsiteY6" fmla="*/ 8386 h 5845301"/>
              <a:gd name="connsiteX0" fmla="*/ 8464 w 9463069"/>
              <a:gd name="connsiteY0" fmla="*/ 503 h 5837418"/>
              <a:gd name="connsiteX1" fmla="*/ 3454030 w 9463069"/>
              <a:gd name="connsiteY1" fmla="*/ 1725 h 5837418"/>
              <a:gd name="connsiteX2" fmla="*/ 9459316 w 9463069"/>
              <a:gd name="connsiteY2" fmla="*/ 0 h 5837418"/>
              <a:gd name="connsiteX3" fmla="*/ 9463006 w 9463069"/>
              <a:gd name="connsiteY3" fmla="*/ 545571 h 5837418"/>
              <a:gd name="connsiteX4" fmla="*/ 8504722 w 9463069"/>
              <a:gd name="connsiteY4" fmla="*/ 1873507 h 5837418"/>
              <a:gd name="connsiteX5" fmla="*/ 8463 w 9463069"/>
              <a:gd name="connsiteY5" fmla="*/ 5837418 h 5837418"/>
              <a:gd name="connsiteX6" fmla="*/ 8464 w 9463069"/>
              <a:gd name="connsiteY6" fmla="*/ 503 h 583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3069" h="5837418">
                <a:moveTo>
                  <a:pt x="8464" y="503"/>
                </a:moveTo>
                <a:lnTo>
                  <a:pt x="3454030" y="1725"/>
                </a:lnTo>
                <a:lnTo>
                  <a:pt x="9459316" y="0"/>
                </a:lnTo>
                <a:lnTo>
                  <a:pt x="9463006" y="545571"/>
                </a:lnTo>
                <a:cubicBezTo>
                  <a:pt x="9463006" y="945879"/>
                  <a:pt x="9488689" y="1406580"/>
                  <a:pt x="8504722" y="1873507"/>
                </a:cubicBezTo>
                <a:lnTo>
                  <a:pt x="8463" y="5837418"/>
                </a:lnTo>
                <a:cubicBezTo>
                  <a:pt x="-6797" y="5836537"/>
                  <a:pt x="1979" y="1920201"/>
                  <a:pt x="8464" y="503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marL="342694" marR="0" indent="-342694" algn="l" defTabSz="913852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910669" y="3676529"/>
            <a:ext cx="6468533" cy="1089529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04610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13907" y="4"/>
            <a:ext cx="6674918" cy="5999747"/>
          </a:xfrm>
          <a:custGeom>
            <a:avLst/>
            <a:gdLst>
              <a:gd name="connsiteX0" fmla="*/ 0 w 5279255"/>
              <a:gd name="connsiteY0" fmla="*/ 0 h 2741291"/>
              <a:gd name="connsiteX1" fmla="*/ 5279255 w 5279255"/>
              <a:gd name="connsiteY1" fmla="*/ 0 h 2741291"/>
              <a:gd name="connsiteX2" fmla="*/ 5279255 w 5279255"/>
              <a:gd name="connsiteY2" fmla="*/ 2741291 h 2741291"/>
              <a:gd name="connsiteX3" fmla="*/ 1534424 w 5279255"/>
              <a:gd name="connsiteY3" fmla="*/ 2741291 h 2741291"/>
              <a:gd name="connsiteX4" fmla="*/ 0 w 5279255"/>
              <a:gd name="connsiteY4" fmla="*/ 1206867 h 2741291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4"/>
              <a:gd name="connsiteY0" fmla="*/ 0 h 6407767"/>
              <a:gd name="connsiteX1" fmla="*/ 5304754 w 5304754"/>
              <a:gd name="connsiteY1" fmla="*/ 0 h 6407767"/>
              <a:gd name="connsiteX2" fmla="*/ 5304753 w 5304754"/>
              <a:gd name="connsiteY2" fmla="*/ 6407767 h 6407767"/>
              <a:gd name="connsiteX3" fmla="*/ 1037208 w 5304754"/>
              <a:gd name="connsiteY3" fmla="*/ 3032553 h 6407767"/>
              <a:gd name="connsiteX4" fmla="*/ 0 w 5304754"/>
              <a:gd name="connsiteY4" fmla="*/ 1206867 h 6407767"/>
              <a:gd name="connsiteX5" fmla="*/ 0 w 5304754"/>
              <a:gd name="connsiteY5" fmla="*/ 0 h 64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4754" h="6407767">
                <a:moveTo>
                  <a:pt x="0" y="0"/>
                </a:moveTo>
                <a:lnTo>
                  <a:pt x="5304754" y="0"/>
                </a:lnTo>
                <a:cubicBezTo>
                  <a:pt x="5304754" y="2135922"/>
                  <a:pt x="5304753" y="4271845"/>
                  <a:pt x="5304753" y="6407767"/>
                </a:cubicBezTo>
                <a:cubicBezTo>
                  <a:pt x="3266598" y="4848658"/>
                  <a:pt x="2718956" y="4488862"/>
                  <a:pt x="1037208" y="3032553"/>
                </a:cubicBezTo>
                <a:cubicBezTo>
                  <a:pt x="266264" y="2398629"/>
                  <a:pt x="0" y="2054306"/>
                  <a:pt x="0" y="120686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193800"/>
            <a:ext cx="4598987" cy="519430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72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Slide-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noProof="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Use This Layout for Full Page Picture Slide /</a:t>
            </a:r>
            <a:br>
              <a:rPr lang="en-US"/>
            </a:br>
            <a:r>
              <a:rPr lang="en-US"/>
              <a:t>Dark Text on Light Background</a:t>
            </a:r>
          </a:p>
        </p:txBody>
      </p:sp>
    </p:spTree>
    <p:extLst>
      <p:ext uri="{BB962C8B-B14F-4D97-AF65-F5344CB8AC3E}">
        <p14:creationId xmlns:p14="http://schemas.microsoft.com/office/powerpoint/2010/main" val="2912860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Slide-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Use This Layout for Full Page Picture Slide / Light Text on Dark Background</a:t>
            </a:r>
          </a:p>
        </p:txBody>
      </p:sp>
    </p:spTree>
    <p:extLst>
      <p:ext uri="{BB962C8B-B14F-4D97-AF65-F5344CB8AC3E}">
        <p14:creationId xmlns:p14="http://schemas.microsoft.com/office/powerpoint/2010/main" val="523596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823616" y="627814"/>
            <a:ext cx="6383257" cy="6248232"/>
          </a:xfrm>
          <a:custGeom>
            <a:avLst/>
            <a:gdLst>
              <a:gd name="connsiteX0" fmla="*/ 0 w 7343775"/>
              <a:gd name="connsiteY0" fmla="*/ 0 h 5349875"/>
              <a:gd name="connsiteX1" fmla="*/ 7343775 w 7343775"/>
              <a:gd name="connsiteY1" fmla="*/ 0 h 5349875"/>
              <a:gd name="connsiteX2" fmla="*/ 7343775 w 7343775"/>
              <a:gd name="connsiteY2" fmla="*/ 5349875 h 5349875"/>
              <a:gd name="connsiteX3" fmla="*/ 0 w 7343775"/>
              <a:gd name="connsiteY3" fmla="*/ 5349875 h 5349875"/>
              <a:gd name="connsiteX4" fmla="*/ 0 w 7343775"/>
              <a:gd name="connsiteY4" fmla="*/ 0 h 5349875"/>
              <a:gd name="connsiteX0" fmla="*/ 0 w 7375860"/>
              <a:gd name="connsiteY0" fmla="*/ 3384884 h 5349875"/>
              <a:gd name="connsiteX1" fmla="*/ 7375860 w 7375860"/>
              <a:gd name="connsiteY1" fmla="*/ 0 h 5349875"/>
              <a:gd name="connsiteX2" fmla="*/ 7375860 w 7375860"/>
              <a:gd name="connsiteY2" fmla="*/ 5349875 h 5349875"/>
              <a:gd name="connsiteX3" fmla="*/ 32085 w 7375860"/>
              <a:gd name="connsiteY3" fmla="*/ 5349875 h 5349875"/>
              <a:gd name="connsiteX4" fmla="*/ 0 w 7375860"/>
              <a:gd name="connsiteY4" fmla="*/ 3384884 h 5349875"/>
              <a:gd name="connsiteX0" fmla="*/ 0 w 7391902"/>
              <a:gd name="connsiteY0" fmla="*/ 4251157 h 6216148"/>
              <a:gd name="connsiteX1" fmla="*/ 7391902 w 7391902"/>
              <a:gd name="connsiteY1" fmla="*/ 0 h 6216148"/>
              <a:gd name="connsiteX2" fmla="*/ 7375860 w 7391902"/>
              <a:gd name="connsiteY2" fmla="*/ 6216148 h 6216148"/>
              <a:gd name="connsiteX3" fmla="*/ 32085 w 7391902"/>
              <a:gd name="connsiteY3" fmla="*/ 6216148 h 6216148"/>
              <a:gd name="connsiteX4" fmla="*/ 0 w 7391902"/>
              <a:gd name="connsiteY4" fmla="*/ 4251157 h 6216148"/>
              <a:gd name="connsiteX0" fmla="*/ 0 w 7359817"/>
              <a:gd name="connsiteY0" fmla="*/ 4251157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0 w 7359817"/>
              <a:gd name="connsiteY4" fmla="*/ 4251157 h 6216148"/>
              <a:gd name="connsiteX0" fmla="*/ 994610 w 7359817"/>
              <a:gd name="connsiteY0" fmla="*/ 3705726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994610 w 7359817"/>
              <a:gd name="connsiteY4" fmla="*/ 3705726 h 6216148"/>
              <a:gd name="connsiteX0" fmla="*/ 16042 w 6381249"/>
              <a:gd name="connsiteY0" fmla="*/ 3705726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705726 h 6248232"/>
              <a:gd name="connsiteX0" fmla="*/ 16042 w 6381249"/>
              <a:gd name="connsiteY0" fmla="*/ 3593432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593432 h 6248232"/>
              <a:gd name="connsiteX0" fmla="*/ 627 w 6401929"/>
              <a:gd name="connsiteY0" fmla="*/ 3599448 h 6248232"/>
              <a:gd name="connsiteX1" fmla="*/ 6401929 w 6401929"/>
              <a:gd name="connsiteY1" fmla="*/ 0 h 6248232"/>
              <a:gd name="connsiteX2" fmla="*/ 6385887 w 6401929"/>
              <a:gd name="connsiteY2" fmla="*/ 6216148 h 6248232"/>
              <a:gd name="connsiteX3" fmla="*/ 20680 w 6401929"/>
              <a:gd name="connsiteY3" fmla="*/ 6248232 h 6248232"/>
              <a:gd name="connsiteX4" fmla="*/ 627 w 6401929"/>
              <a:gd name="connsiteY4" fmla="*/ 3599448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0 w 6395286"/>
              <a:gd name="connsiteY0" fmla="*/ 3611480 h 6248232"/>
              <a:gd name="connsiteX1" fmla="*/ 6395286 w 6395286"/>
              <a:gd name="connsiteY1" fmla="*/ 0 h 6248232"/>
              <a:gd name="connsiteX2" fmla="*/ 6379244 w 6395286"/>
              <a:gd name="connsiteY2" fmla="*/ 6216148 h 6248232"/>
              <a:gd name="connsiteX3" fmla="*/ 14037 w 6395286"/>
              <a:gd name="connsiteY3" fmla="*/ 6248232 h 6248232"/>
              <a:gd name="connsiteX4" fmla="*/ 0 w 6395286"/>
              <a:gd name="connsiteY4" fmla="*/ 3611480 h 6248232"/>
              <a:gd name="connsiteX0" fmla="*/ 10026 w 6381249"/>
              <a:gd name="connsiteY0" fmla="*/ 3611480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0026 w 6381249"/>
              <a:gd name="connsiteY4" fmla="*/ 3611480 h 6248232"/>
              <a:gd name="connsiteX0" fmla="*/ 0 w 6389271"/>
              <a:gd name="connsiteY0" fmla="*/ 3623512 h 6248232"/>
              <a:gd name="connsiteX1" fmla="*/ 6389271 w 6389271"/>
              <a:gd name="connsiteY1" fmla="*/ 0 h 6248232"/>
              <a:gd name="connsiteX2" fmla="*/ 6373229 w 6389271"/>
              <a:gd name="connsiteY2" fmla="*/ 6216148 h 6248232"/>
              <a:gd name="connsiteX3" fmla="*/ 8022 w 6389271"/>
              <a:gd name="connsiteY3" fmla="*/ 6248232 h 6248232"/>
              <a:gd name="connsiteX4" fmla="*/ 0 w 6389271"/>
              <a:gd name="connsiteY4" fmla="*/ 3623512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67215 w 6383257"/>
              <a:gd name="connsiteY2" fmla="*/ 6216148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79247 w 6383257"/>
              <a:gd name="connsiteY2" fmla="*/ 6228179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257" h="6248232">
                <a:moveTo>
                  <a:pt x="1" y="3629528"/>
                </a:moveTo>
                <a:cubicBezTo>
                  <a:pt x="-668" y="3646963"/>
                  <a:pt x="4257511" y="1201821"/>
                  <a:pt x="6383257" y="0"/>
                </a:cubicBezTo>
                <a:cubicBezTo>
                  <a:pt x="6377910" y="2072049"/>
                  <a:pt x="6384594" y="4156130"/>
                  <a:pt x="6379247" y="6228179"/>
                </a:cubicBezTo>
                <a:lnTo>
                  <a:pt x="2008" y="6248232"/>
                </a:lnTo>
                <a:cubicBezTo>
                  <a:pt x="7355" y="5363299"/>
                  <a:pt x="670" y="3612093"/>
                  <a:pt x="1" y="3629528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1168400"/>
            <a:ext cx="4598987" cy="511810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="1"/>
            </a:lvl1pPr>
            <a:lvl2pPr marL="456926" indent="0" algn="l">
              <a:buNone/>
              <a:defRPr/>
            </a:lvl2pPr>
            <a:lvl3pPr marL="913852" indent="0" algn="l">
              <a:buNone/>
              <a:defRPr/>
            </a:lvl3pPr>
            <a:lvl4pPr marL="1370778" indent="0" algn="l">
              <a:buNone/>
              <a:defRPr/>
            </a:lvl4pPr>
            <a:lvl5pPr marL="1827704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66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13907" y="4"/>
            <a:ext cx="6674918" cy="5999747"/>
          </a:xfrm>
          <a:custGeom>
            <a:avLst/>
            <a:gdLst>
              <a:gd name="connsiteX0" fmla="*/ 0 w 5279255"/>
              <a:gd name="connsiteY0" fmla="*/ 0 h 2741291"/>
              <a:gd name="connsiteX1" fmla="*/ 5279255 w 5279255"/>
              <a:gd name="connsiteY1" fmla="*/ 0 h 2741291"/>
              <a:gd name="connsiteX2" fmla="*/ 5279255 w 5279255"/>
              <a:gd name="connsiteY2" fmla="*/ 2741291 h 2741291"/>
              <a:gd name="connsiteX3" fmla="*/ 1534424 w 5279255"/>
              <a:gd name="connsiteY3" fmla="*/ 2741291 h 2741291"/>
              <a:gd name="connsiteX4" fmla="*/ 0 w 5279255"/>
              <a:gd name="connsiteY4" fmla="*/ 1206867 h 2741291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4"/>
              <a:gd name="connsiteY0" fmla="*/ 0 h 6407767"/>
              <a:gd name="connsiteX1" fmla="*/ 5304754 w 5304754"/>
              <a:gd name="connsiteY1" fmla="*/ 0 h 6407767"/>
              <a:gd name="connsiteX2" fmla="*/ 5304753 w 5304754"/>
              <a:gd name="connsiteY2" fmla="*/ 6407767 h 6407767"/>
              <a:gd name="connsiteX3" fmla="*/ 1037208 w 5304754"/>
              <a:gd name="connsiteY3" fmla="*/ 3032553 h 6407767"/>
              <a:gd name="connsiteX4" fmla="*/ 0 w 5304754"/>
              <a:gd name="connsiteY4" fmla="*/ 1206867 h 6407767"/>
              <a:gd name="connsiteX5" fmla="*/ 0 w 5304754"/>
              <a:gd name="connsiteY5" fmla="*/ 0 h 64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4754" h="6407767">
                <a:moveTo>
                  <a:pt x="0" y="0"/>
                </a:moveTo>
                <a:lnTo>
                  <a:pt x="5304754" y="0"/>
                </a:lnTo>
                <a:cubicBezTo>
                  <a:pt x="5304754" y="2135922"/>
                  <a:pt x="5304753" y="4271845"/>
                  <a:pt x="5304753" y="6407767"/>
                </a:cubicBezTo>
                <a:cubicBezTo>
                  <a:pt x="3266598" y="4848658"/>
                  <a:pt x="2718956" y="4488862"/>
                  <a:pt x="1037208" y="3032553"/>
                </a:cubicBezTo>
                <a:cubicBezTo>
                  <a:pt x="266264" y="2398629"/>
                  <a:pt x="0" y="2054306"/>
                  <a:pt x="0" y="120686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193800"/>
            <a:ext cx="4598987" cy="519430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135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2" y="2840458"/>
            <a:ext cx="771152" cy="963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43" y="2461461"/>
            <a:ext cx="981109" cy="1287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2" y="3353747"/>
            <a:ext cx="315917" cy="364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51" y="2813484"/>
            <a:ext cx="5029463" cy="120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666" y="1767105"/>
            <a:ext cx="5719159" cy="475616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1258464" y="1857658"/>
            <a:ext cx="6298036" cy="1482442"/>
          </a:xfrm>
          <a:prstGeom prst="rect">
            <a:avLst/>
          </a:prstGeom>
          <a:ln algn="ctr"/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439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58464" y="3429000"/>
            <a:ext cx="5479648" cy="723098"/>
          </a:xfrm>
          <a:prstGeom prst="rect">
            <a:avLst/>
          </a:prstGeom>
          <a:ln algn="ctr"/>
        </p:spPr>
        <p:txBody>
          <a:bodyPr lIns="0" tIns="0" rIns="0" bIns="0" anchor="ctr" anchorCtr="0"/>
          <a:lstStyle>
            <a:lvl1pPr marL="0" indent="0">
              <a:buClrTx/>
              <a:buFontTx/>
              <a:buNone/>
              <a:defRPr sz="2398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65" y="479473"/>
            <a:ext cx="3298265" cy="109942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7998" y="55526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67998" y="58701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67998" y="6195812"/>
            <a:ext cx="5391150" cy="327457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1" orient="horz" pos="1162">
          <p15:clr>
            <a:srgbClr val="FBAE40"/>
          </p15:clr>
        </p15:guide>
        <p15:guide id="22" pos="3839">
          <p15:clr>
            <a:srgbClr val="FBAE40"/>
          </p15:clr>
        </p15:guide>
        <p15:guide id="23" orient="horz" pos="3952">
          <p15:clr>
            <a:srgbClr val="FBAE40"/>
          </p15:clr>
        </p15:guide>
        <p15:guide id="24" pos="80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29142" y="-109291"/>
            <a:ext cx="12188825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4216" y="1872352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11" y="255589"/>
            <a:ext cx="2500315" cy="833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1" y="3870649"/>
            <a:ext cx="7788275" cy="300355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" pos="573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7"/>
            <a:ext cx="9972675" cy="6929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1" y="255589"/>
            <a:ext cx="2500315" cy="83343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95338" y="2828839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9137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9" orient="horz" pos="2160">
          <p15:clr>
            <a:srgbClr val="FBAE40"/>
          </p15:clr>
        </p15:guide>
        <p15:guide id="10" pos="57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" y="2540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4"/>
            <a:ext cx="12188825" cy="5075939"/>
          </a:xfrm>
          <a:prstGeom prst="rect">
            <a:avLst/>
          </a:prstGeom>
        </p:spPr>
      </p:pic>
      <p:sp>
        <p:nvSpPr>
          <p:cNvPr id="16" name="Triangle 7"/>
          <p:cNvSpPr/>
          <p:nvPr userDrawn="1"/>
        </p:nvSpPr>
        <p:spPr bwMode="auto">
          <a:xfrm>
            <a:off x="7784658" y="4381017"/>
            <a:ext cx="4404167" cy="2476983"/>
          </a:xfrm>
          <a:custGeom>
            <a:avLst/>
            <a:gdLst>
              <a:gd name="connsiteX0" fmla="*/ 0 w 3090440"/>
              <a:gd name="connsiteY0" fmla="*/ 2812648 h 2812648"/>
              <a:gd name="connsiteX1" fmla="*/ 1545220 w 3090440"/>
              <a:gd name="connsiteY1" fmla="*/ 0 h 2812648"/>
              <a:gd name="connsiteX2" fmla="*/ 3090440 w 3090440"/>
              <a:gd name="connsiteY2" fmla="*/ 2812648 h 2812648"/>
              <a:gd name="connsiteX3" fmla="*/ 0 w 3090440"/>
              <a:gd name="connsiteY3" fmla="*/ 2812648 h 2812648"/>
              <a:gd name="connsiteX0" fmla="*/ 0 w 3177251"/>
              <a:gd name="connsiteY0" fmla="*/ 2442258 h 2442258"/>
              <a:gd name="connsiteX1" fmla="*/ 3177251 w 3177251"/>
              <a:gd name="connsiteY1" fmla="*/ 0 h 2442258"/>
              <a:gd name="connsiteX2" fmla="*/ 3090440 w 3177251"/>
              <a:gd name="connsiteY2" fmla="*/ 2442258 h 2442258"/>
              <a:gd name="connsiteX3" fmla="*/ 0 w 3177251"/>
              <a:gd name="connsiteY3" fmla="*/ 2442258 h 2442258"/>
              <a:gd name="connsiteX0" fmla="*/ 0 w 3536066"/>
              <a:gd name="connsiteY0" fmla="*/ 2488557 h 2488557"/>
              <a:gd name="connsiteX1" fmla="*/ 3536066 w 3536066"/>
              <a:gd name="connsiteY1" fmla="*/ 0 h 2488557"/>
              <a:gd name="connsiteX2" fmla="*/ 3449255 w 3536066"/>
              <a:gd name="connsiteY2" fmla="*/ 2442258 h 2488557"/>
              <a:gd name="connsiteX3" fmla="*/ 0 w 3536066"/>
              <a:gd name="connsiteY3" fmla="*/ 2488557 h 2488557"/>
              <a:gd name="connsiteX0" fmla="*/ 0 w 4265271"/>
              <a:gd name="connsiteY0" fmla="*/ 2338086 h 2338086"/>
              <a:gd name="connsiteX1" fmla="*/ 4265271 w 4265271"/>
              <a:gd name="connsiteY1" fmla="*/ 0 h 2338086"/>
              <a:gd name="connsiteX2" fmla="*/ 3449255 w 4265271"/>
              <a:gd name="connsiteY2" fmla="*/ 2291787 h 2338086"/>
              <a:gd name="connsiteX3" fmla="*/ 0 w 4265271"/>
              <a:gd name="connsiteY3" fmla="*/ 2338086 h 2338086"/>
              <a:gd name="connsiteX0" fmla="*/ 0 w 4334719"/>
              <a:gd name="connsiteY0" fmla="*/ 2453833 h 2453833"/>
              <a:gd name="connsiteX1" fmla="*/ 4334719 w 4334719"/>
              <a:gd name="connsiteY1" fmla="*/ 0 h 2453833"/>
              <a:gd name="connsiteX2" fmla="*/ 3449255 w 4334719"/>
              <a:gd name="connsiteY2" fmla="*/ 2407534 h 2453833"/>
              <a:gd name="connsiteX3" fmla="*/ 0 w 4334719"/>
              <a:gd name="connsiteY3" fmla="*/ 2453833 h 2453833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282632 w 4334719"/>
              <a:gd name="connsiteY2" fmla="*/ 2465408 h 2465408"/>
              <a:gd name="connsiteX3" fmla="*/ 0 w 4334719"/>
              <a:gd name="connsiteY3" fmla="*/ 2453833 h 2465408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328930 w 4334719"/>
              <a:gd name="connsiteY2" fmla="*/ 2465408 h 2465408"/>
              <a:gd name="connsiteX3" fmla="*/ 0 w 4334719"/>
              <a:gd name="connsiteY3" fmla="*/ 2453833 h 2465408"/>
              <a:gd name="connsiteX0" fmla="*/ 0 w 4404167"/>
              <a:gd name="connsiteY0" fmla="*/ 2476983 h 2476983"/>
              <a:gd name="connsiteX1" fmla="*/ 4404167 w 4404167"/>
              <a:gd name="connsiteY1" fmla="*/ 0 h 2476983"/>
              <a:gd name="connsiteX2" fmla="*/ 4398378 w 4404167"/>
              <a:gd name="connsiteY2" fmla="*/ 2465408 h 2476983"/>
              <a:gd name="connsiteX3" fmla="*/ 0 w 4404167"/>
              <a:gd name="connsiteY3" fmla="*/ 2476983 h 247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167" h="2476983">
                <a:moveTo>
                  <a:pt x="0" y="2476983"/>
                </a:moveTo>
                <a:lnTo>
                  <a:pt x="4404167" y="0"/>
                </a:lnTo>
                <a:cubicBezTo>
                  <a:pt x="4402237" y="821803"/>
                  <a:pt x="4400308" y="1643605"/>
                  <a:pt x="4398378" y="2465408"/>
                </a:cubicBezTo>
                <a:lnTo>
                  <a:pt x="0" y="2476983"/>
                </a:lnTo>
                <a:close/>
              </a:path>
            </a:pathLst>
          </a:custGeom>
          <a:gradFill flip="none" rotWithShape="1">
            <a:gsLst>
              <a:gs pos="43000">
                <a:srgbClr val="484D50">
                  <a:alpha val="21000"/>
                </a:srgbClr>
              </a:gs>
              <a:gs pos="0">
                <a:srgbClr val="484D50">
                  <a:alpha val="0"/>
                </a:srgbClr>
              </a:gs>
              <a:gs pos="66000">
                <a:srgbClr val="484D50">
                  <a:alpha val="3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66" y="1767105"/>
            <a:ext cx="5719159" cy="475616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1258464" y="1857658"/>
            <a:ext cx="6298036" cy="1482442"/>
          </a:xfrm>
          <a:prstGeom prst="rect">
            <a:avLst/>
          </a:prstGeom>
          <a:ln algn="ctr"/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439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58464" y="3429000"/>
            <a:ext cx="5479648" cy="723098"/>
          </a:xfrm>
          <a:prstGeom prst="rect">
            <a:avLst/>
          </a:prstGeom>
          <a:ln algn="ctr"/>
        </p:spPr>
        <p:txBody>
          <a:bodyPr lIns="0" tIns="0" rIns="0" bIns="0" anchor="ctr" anchorCtr="0"/>
          <a:lstStyle>
            <a:lvl1pPr marL="0" indent="0">
              <a:buClrTx/>
              <a:buFontTx/>
              <a:buNone/>
              <a:defRPr sz="2398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265" y="479473"/>
            <a:ext cx="3298265" cy="109942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7998" y="55526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67998" y="58701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67998" y="6195812"/>
            <a:ext cx="5391150" cy="327457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717273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1" orient="horz" pos="1162">
          <p15:clr>
            <a:srgbClr val="FBAE40"/>
          </p15:clr>
        </p15:guide>
        <p15:guide id="22" pos="3839">
          <p15:clr>
            <a:srgbClr val="FBAE40"/>
          </p15:clr>
        </p15:guide>
        <p15:guide id="23" orient="horz" pos="3952">
          <p15:clr>
            <a:srgbClr val="FBAE40"/>
          </p15:clr>
        </p15:guide>
        <p15:guide id="24" pos="80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29142" y="-109292"/>
            <a:ext cx="12188825" cy="698349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4216" y="1872352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711" y="255589"/>
            <a:ext cx="2500315" cy="833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1" y="3870649"/>
            <a:ext cx="7788275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00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73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1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2018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9025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 Te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2018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51884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" y="2540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4"/>
            <a:ext cx="12188825" cy="5075939"/>
          </a:xfrm>
          <a:prstGeom prst="rect">
            <a:avLst/>
          </a:prstGeom>
        </p:spPr>
      </p:pic>
      <p:sp>
        <p:nvSpPr>
          <p:cNvPr id="16" name="Triangle 7"/>
          <p:cNvSpPr/>
          <p:nvPr userDrawn="1"/>
        </p:nvSpPr>
        <p:spPr bwMode="auto">
          <a:xfrm>
            <a:off x="7784658" y="4381017"/>
            <a:ext cx="4404167" cy="2476983"/>
          </a:xfrm>
          <a:custGeom>
            <a:avLst/>
            <a:gdLst>
              <a:gd name="connsiteX0" fmla="*/ 0 w 3090440"/>
              <a:gd name="connsiteY0" fmla="*/ 2812648 h 2812648"/>
              <a:gd name="connsiteX1" fmla="*/ 1545220 w 3090440"/>
              <a:gd name="connsiteY1" fmla="*/ 0 h 2812648"/>
              <a:gd name="connsiteX2" fmla="*/ 3090440 w 3090440"/>
              <a:gd name="connsiteY2" fmla="*/ 2812648 h 2812648"/>
              <a:gd name="connsiteX3" fmla="*/ 0 w 3090440"/>
              <a:gd name="connsiteY3" fmla="*/ 2812648 h 2812648"/>
              <a:gd name="connsiteX0" fmla="*/ 0 w 3177251"/>
              <a:gd name="connsiteY0" fmla="*/ 2442258 h 2442258"/>
              <a:gd name="connsiteX1" fmla="*/ 3177251 w 3177251"/>
              <a:gd name="connsiteY1" fmla="*/ 0 h 2442258"/>
              <a:gd name="connsiteX2" fmla="*/ 3090440 w 3177251"/>
              <a:gd name="connsiteY2" fmla="*/ 2442258 h 2442258"/>
              <a:gd name="connsiteX3" fmla="*/ 0 w 3177251"/>
              <a:gd name="connsiteY3" fmla="*/ 2442258 h 2442258"/>
              <a:gd name="connsiteX0" fmla="*/ 0 w 3536066"/>
              <a:gd name="connsiteY0" fmla="*/ 2488557 h 2488557"/>
              <a:gd name="connsiteX1" fmla="*/ 3536066 w 3536066"/>
              <a:gd name="connsiteY1" fmla="*/ 0 h 2488557"/>
              <a:gd name="connsiteX2" fmla="*/ 3449255 w 3536066"/>
              <a:gd name="connsiteY2" fmla="*/ 2442258 h 2488557"/>
              <a:gd name="connsiteX3" fmla="*/ 0 w 3536066"/>
              <a:gd name="connsiteY3" fmla="*/ 2488557 h 2488557"/>
              <a:gd name="connsiteX0" fmla="*/ 0 w 4265271"/>
              <a:gd name="connsiteY0" fmla="*/ 2338086 h 2338086"/>
              <a:gd name="connsiteX1" fmla="*/ 4265271 w 4265271"/>
              <a:gd name="connsiteY1" fmla="*/ 0 h 2338086"/>
              <a:gd name="connsiteX2" fmla="*/ 3449255 w 4265271"/>
              <a:gd name="connsiteY2" fmla="*/ 2291787 h 2338086"/>
              <a:gd name="connsiteX3" fmla="*/ 0 w 4265271"/>
              <a:gd name="connsiteY3" fmla="*/ 2338086 h 2338086"/>
              <a:gd name="connsiteX0" fmla="*/ 0 w 4334719"/>
              <a:gd name="connsiteY0" fmla="*/ 2453833 h 2453833"/>
              <a:gd name="connsiteX1" fmla="*/ 4334719 w 4334719"/>
              <a:gd name="connsiteY1" fmla="*/ 0 h 2453833"/>
              <a:gd name="connsiteX2" fmla="*/ 3449255 w 4334719"/>
              <a:gd name="connsiteY2" fmla="*/ 2407534 h 2453833"/>
              <a:gd name="connsiteX3" fmla="*/ 0 w 4334719"/>
              <a:gd name="connsiteY3" fmla="*/ 2453833 h 2453833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282632 w 4334719"/>
              <a:gd name="connsiteY2" fmla="*/ 2465408 h 2465408"/>
              <a:gd name="connsiteX3" fmla="*/ 0 w 4334719"/>
              <a:gd name="connsiteY3" fmla="*/ 2453833 h 2465408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328930 w 4334719"/>
              <a:gd name="connsiteY2" fmla="*/ 2465408 h 2465408"/>
              <a:gd name="connsiteX3" fmla="*/ 0 w 4334719"/>
              <a:gd name="connsiteY3" fmla="*/ 2453833 h 2465408"/>
              <a:gd name="connsiteX0" fmla="*/ 0 w 4404167"/>
              <a:gd name="connsiteY0" fmla="*/ 2476983 h 2476983"/>
              <a:gd name="connsiteX1" fmla="*/ 4404167 w 4404167"/>
              <a:gd name="connsiteY1" fmla="*/ 0 h 2476983"/>
              <a:gd name="connsiteX2" fmla="*/ 4398378 w 4404167"/>
              <a:gd name="connsiteY2" fmla="*/ 2465408 h 2476983"/>
              <a:gd name="connsiteX3" fmla="*/ 0 w 4404167"/>
              <a:gd name="connsiteY3" fmla="*/ 2476983 h 247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167" h="2476983">
                <a:moveTo>
                  <a:pt x="0" y="2476983"/>
                </a:moveTo>
                <a:lnTo>
                  <a:pt x="4404167" y="0"/>
                </a:lnTo>
                <a:cubicBezTo>
                  <a:pt x="4402237" y="821803"/>
                  <a:pt x="4400308" y="1643605"/>
                  <a:pt x="4398378" y="2465408"/>
                </a:cubicBezTo>
                <a:lnTo>
                  <a:pt x="0" y="2476983"/>
                </a:lnTo>
                <a:close/>
              </a:path>
            </a:pathLst>
          </a:custGeom>
          <a:gradFill flip="none" rotWithShape="1">
            <a:gsLst>
              <a:gs pos="43000">
                <a:srgbClr val="484D50">
                  <a:alpha val="21000"/>
                </a:srgbClr>
              </a:gs>
              <a:gs pos="0">
                <a:srgbClr val="484D50">
                  <a:alpha val="0"/>
                </a:srgbClr>
              </a:gs>
              <a:gs pos="66000">
                <a:srgbClr val="484D50">
                  <a:alpha val="3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2018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07379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13907" y="4"/>
            <a:ext cx="6674918" cy="5999747"/>
          </a:xfrm>
          <a:custGeom>
            <a:avLst/>
            <a:gdLst>
              <a:gd name="connsiteX0" fmla="*/ 0 w 5279255"/>
              <a:gd name="connsiteY0" fmla="*/ 0 h 2741291"/>
              <a:gd name="connsiteX1" fmla="*/ 5279255 w 5279255"/>
              <a:gd name="connsiteY1" fmla="*/ 0 h 2741291"/>
              <a:gd name="connsiteX2" fmla="*/ 5279255 w 5279255"/>
              <a:gd name="connsiteY2" fmla="*/ 2741291 h 2741291"/>
              <a:gd name="connsiteX3" fmla="*/ 1534424 w 5279255"/>
              <a:gd name="connsiteY3" fmla="*/ 2741291 h 2741291"/>
              <a:gd name="connsiteX4" fmla="*/ 0 w 5279255"/>
              <a:gd name="connsiteY4" fmla="*/ 1206867 h 2741291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4"/>
              <a:gd name="connsiteY0" fmla="*/ 0 h 6407767"/>
              <a:gd name="connsiteX1" fmla="*/ 5304754 w 5304754"/>
              <a:gd name="connsiteY1" fmla="*/ 0 h 6407767"/>
              <a:gd name="connsiteX2" fmla="*/ 5304753 w 5304754"/>
              <a:gd name="connsiteY2" fmla="*/ 6407767 h 6407767"/>
              <a:gd name="connsiteX3" fmla="*/ 1037208 w 5304754"/>
              <a:gd name="connsiteY3" fmla="*/ 3032553 h 6407767"/>
              <a:gd name="connsiteX4" fmla="*/ 0 w 5304754"/>
              <a:gd name="connsiteY4" fmla="*/ 1206867 h 6407767"/>
              <a:gd name="connsiteX5" fmla="*/ 0 w 5304754"/>
              <a:gd name="connsiteY5" fmla="*/ 0 h 64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4754" h="6407767">
                <a:moveTo>
                  <a:pt x="0" y="0"/>
                </a:moveTo>
                <a:lnTo>
                  <a:pt x="5304754" y="0"/>
                </a:lnTo>
                <a:cubicBezTo>
                  <a:pt x="5304754" y="2135922"/>
                  <a:pt x="5304753" y="4271845"/>
                  <a:pt x="5304753" y="6407767"/>
                </a:cubicBezTo>
                <a:cubicBezTo>
                  <a:pt x="3266598" y="4848658"/>
                  <a:pt x="2718956" y="4488862"/>
                  <a:pt x="1037208" y="3032553"/>
                </a:cubicBezTo>
                <a:cubicBezTo>
                  <a:pt x="266264" y="2398629"/>
                  <a:pt x="0" y="2054306"/>
                  <a:pt x="0" y="120686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193800"/>
            <a:ext cx="4598987" cy="519430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84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Slide-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noProof="0" dirty="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Use This Layout for Full Page Picture Slide /</a:t>
            </a:r>
            <a:br>
              <a:rPr lang="en-US"/>
            </a:br>
            <a:r>
              <a:rPr lang="en-US"/>
              <a:t>Dark Text on Light Background</a:t>
            </a:r>
          </a:p>
        </p:txBody>
      </p:sp>
    </p:spTree>
    <p:extLst>
      <p:ext uri="{BB962C8B-B14F-4D97-AF65-F5344CB8AC3E}">
        <p14:creationId xmlns:p14="http://schemas.microsoft.com/office/powerpoint/2010/main" val="1950448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Slide-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lang="en-US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Use This Layout for Full Page Picture Slide / Light Text on Dark Background</a:t>
            </a:r>
          </a:p>
        </p:txBody>
      </p:sp>
    </p:spTree>
    <p:extLst>
      <p:ext uri="{BB962C8B-B14F-4D97-AF65-F5344CB8AC3E}">
        <p14:creationId xmlns:p14="http://schemas.microsoft.com/office/powerpoint/2010/main" val="389876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823616" y="627814"/>
            <a:ext cx="6383257" cy="6248232"/>
          </a:xfrm>
          <a:custGeom>
            <a:avLst/>
            <a:gdLst>
              <a:gd name="connsiteX0" fmla="*/ 0 w 7343775"/>
              <a:gd name="connsiteY0" fmla="*/ 0 h 5349875"/>
              <a:gd name="connsiteX1" fmla="*/ 7343775 w 7343775"/>
              <a:gd name="connsiteY1" fmla="*/ 0 h 5349875"/>
              <a:gd name="connsiteX2" fmla="*/ 7343775 w 7343775"/>
              <a:gd name="connsiteY2" fmla="*/ 5349875 h 5349875"/>
              <a:gd name="connsiteX3" fmla="*/ 0 w 7343775"/>
              <a:gd name="connsiteY3" fmla="*/ 5349875 h 5349875"/>
              <a:gd name="connsiteX4" fmla="*/ 0 w 7343775"/>
              <a:gd name="connsiteY4" fmla="*/ 0 h 5349875"/>
              <a:gd name="connsiteX0" fmla="*/ 0 w 7375860"/>
              <a:gd name="connsiteY0" fmla="*/ 3384884 h 5349875"/>
              <a:gd name="connsiteX1" fmla="*/ 7375860 w 7375860"/>
              <a:gd name="connsiteY1" fmla="*/ 0 h 5349875"/>
              <a:gd name="connsiteX2" fmla="*/ 7375860 w 7375860"/>
              <a:gd name="connsiteY2" fmla="*/ 5349875 h 5349875"/>
              <a:gd name="connsiteX3" fmla="*/ 32085 w 7375860"/>
              <a:gd name="connsiteY3" fmla="*/ 5349875 h 5349875"/>
              <a:gd name="connsiteX4" fmla="*/ 0 w 7375860"/>
              <a:gd name="connsiteY4" fmla="*/ 3384884 h 5349875"/>
              <a:gd name="connsiteX0" fmla="*/ 0 w 7391902"/>
              <a:gd name="connsiteY0" fmla="*/ 4251157 h 6216148"/>
              <a:gd name="connsiteX1" fmla="*/ 7391902 w 7391902"/>
              <a:gd name="connsiteY1" fmla="*/ 0 h 6216148"/>
              <a:gd name="connsiteX2" fmla="*/ 7375860 w 7391902"/>
              <a:gd name="connsiteY2" fmla="*/ 6216148 h 6216148"/>
              <a:gd name="connsiteX3" fmla="*/ 32085 w 7391902"/>
              <a:gd name="connsiteY3" fmla="*/ 6216148 h 6216148"/>
              <a:gd name="connsiteX4" fmla="*/ 0 w 7391902"/>
              <a:gd name="connsiteY4" fmla="*/ 4251157 h 6216148"/>
              <a:gd name="connsiteX0" fmla="*/ 0 w 7359817"/>
              <a:gd name="connsiteY0" fmla="*/ 4251157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0 w 7359817"/>
              <a:gd name="connsiteY4" fmla="*/ 4251157 h 6216148"/>
              <a:gd name="connsiteX0" fmla="*/ 994610 w 7359817"/>
              <a:gd name="connsiteY0" fmla="*/ 3705726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994610 w 7359817"/>
              <a:gd name="connsiteY4" fmla="*/ 3705726 h 6216148"/>
              <a:gd name="connsiteX0" fmla="*/ 16042 w 6381249"/>
              <a:gd name="connsiteY0" fmla="*/ 3705726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705726 h 6248232"/>
              <a:gd name="connsiteX0" fmla="*/ 16042 w 6381249"/>
              <a:gd name="connsiteY0" fmla="*/ 3593432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593432 h 6248232"/>
              <a:gd name="connsiteX0" fmla="*/ 627 w 6401929"/>
              <a:gd name="connsiteY0" fmla="*/ 3599448 h 6248232"/>
              <a:gd name="connsiteX1" fmla="*/ 6401929 w 6401929"/>
              <a:gd name="connsiteY1" fmla="*/ 0 h 6248232"/>
              <a:gd name="connsiteX2" fmla="*/ 6385887 w 6401929"/>
              <a:gd name="connsiteY2" fmla="*/ 6216148 h 6248232"/>
              <a:gd name="connsiteX3" fmla="*/ 20680 w 6401929"/>
              <a:gd name="connsiteY3" fmla="*/ 6248232 h 6248232"/>
              <a:gd name="connsiteX4" fmla="*/ 627 w 6401929"/>
              <a:gd name="connsiteY4" fmla="*/ 3599448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0 w 6395286"/>
              <a:gd name="connsiteY0" fmla="*/ 3611480 h 6248232"/>
              <a:gd name="connsiteX1" fmla="*/ 6395286 w 6395286"/>
              <a:gd name="connsiteY1" fmla="*/ 0 h 6248232"/>
              <a:gd name="connsiteX2" fmla="*/ 6379244 w 6395286"/>
              <a:gd name="connsiteY2" fmla="*/ 6216148 h 6248232"/>
              <a:gd name="connsiteX3" fmla="*/ 14037 w 6395286"/>
              <a:gd name="connsiteY3" fmla="*/ 6248232 h 6248232"/>
              <a:gd name="connsiteX4" fmla="*/ 0 w 6395286"/>
              <a:gd name="connsiteY4" fmla="*/ 3611480 h 6248232"/>
              <a:gd name="connsiteX0" fmla="*/ 10026 w 6381249"/>
              <a:gd name="connsiteY0" fmla="*/ 3611480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0026 w 6381249"/>
              <a:gd name="connsiteY4" fmla="*/ 3611480 h 6248232"/>
              <a:gd name="connsiteX0" fmla="*/ 0 w 6389271"/>
              <a:gd name="connsiteY0" fmla="*/ 3623512 h 6248232"/>
              <a:gd name="connsiteX1" fmla="*/ 6389271 w 6389271"/>
              <a:gd name="connsiteY1" fmla="*/ 0 h 6248232"/>
              <a:gd name="connsiteX2" fmla="*/ 6373229 w 6389271"/>
              <a:gd name="connsiteY2" fmla="*/ 6216148 h 6248232"/>
              <a:gd name="connsiteX3" fmla="*/ 8022 w 6389271"/>
              <a:gd name="connsiteY3" fmla="*/ 6248232 h 6248232"/>
              <a:gd name="connsiteX4" fmla="*/ 0 w 6389271"/>
              <a:gd name="connsiteY4" fmla="*/ 3623512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67215 w 6383257"/>
              <a:gd name="connsiteY2" fmla="*/ 6216148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79247 w 6383257"/>
              <a:gd name="connsiteY2" fmla="*/ 6228179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257" h="6248232">
                <a:moveTo>
                  <a:pt x="1" y="3629528"/>
                </a:moveTo>
                <a:cubicBezTo>
                  <a:pt x="-668" y="3646963"/>
                  <a:pt x="4257511" y="1201821"/>
                  <a:pt x="6383257" y="0"/>
                </a:cubicBezTo>
                <a:cubicBezTo>
                  <a:pt x="6377910" y="2072049"/>
                  <a:pt x="6384594" y="4156130"/>
                  <a:pt x="6379247" y="6228179"/>
                </a:cubicBezTo>
                <a:lnTo>
                  <a:pt x="2008" y="6248232"/>
                </a:lnTo>
                <a:cubicBezTo>
                  <a:pt x="7355" y="5363299"/>
                  <a:pt x="670" y="3612093"/>
                  <a:pt x="1" y="3629528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1168400"/>
            <a:ext cx="4598987" cy="511810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 b="1"/>
            </a:lvl1pPr>
            <a:lvl2pPr marL="456926" indent="0" algn="l">
              <a:buNone/>
              <a:defRPr/>
            </a:lvl2pPr>
            <a:lvl3pPr marL="913852" indent="0" algn="l">
              <a:buNone/>
              <a:defRPr/>
            </a:lvl3pPr>
            <a:lvl4pPr marL="1370778" indent="0" algn="l">
              <a:buNone/>
              <a:defRPr/>
            </a:lvl4pPr>
            <a:lvl5pPr marL="1827704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957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radient Purple">
    <p:bg>
      <p:bgPr>
        <a:solidFill>
          <a:srgbClr val="5F21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225" y="3073400"/>
            <a:ext cx="7975600" cy="3784600"/>
          </a:xfrm>
          <a:prstGeom prst="rect">
            <a:avLst/>
          </a:prstGeom>
        </p:spPr>
      </p:pic>
      <p:sp>
        <p:nvSpPr>
          <p:cNvPr id="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2019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27525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66" y="1767105"/>
            <a:ext cx="5719159" cy="4756164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1258464" y="1857658"/>
            <a:ext cx="6298036" cy="1482442"/>
          </a:xfrm>
          <a:prstGeom prst="rect">
            <a:avLst/>
          </a:prstGeom>
          <a:ln algn="ctr"/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4398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258464" y="3429000"/>
            <a:ext cx="5479648" cy="723098"/>
          </a:xfrm>
          <a:prstGeom prst="rect">
            <a:avLst/>
          </a:prstGeom>
          <a:ln algn="ctr"/>
        </p:spPr>
        <p:txBody>
          <a:bodyPr lIns="0" tIns="0" rIns="0" bIns="0" anchor="ctr" anchorCtr="0"/>
          <a:lstStyle>
            <a:lvl1pPr marL="0" indent="0">
              <a:buClrTx/>
              <a:buFontTx/>
              <a:buNone/>
              <a:defRPr sz="2398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Subtitle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265" y="479473"/>
            <a:ext cx="3298265" cy="109942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67998" y="55526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67998" y="5870143"/>
            <a:ext cx="5391150" cy="32745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67998" y="6195812"/>
            <a:ext cx="5391150" cy="327457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/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64007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1" orient="horz" pos="1162">
          <p15:clr>
            <a:srgbClr val="FBAE40"/>
          </p15:clr>
        </p15:guide>
        <p15:guide id="22" pos="3839">
          <p15:clr>
            <a:srgbClr val="FBAE40"/>
          </p15:clr>
        </p15:guide>
        <p15:guide id="23" orient="horz" pos="3952">
          <p15:clr>
            <a:srgbClr val="FBAE40"/>
          </p15:clr>
        </p15:guide>
        <p15:guide id="24" pos="8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0"/>
            <a:ext cx="12188825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4216" y="1872352"/>
            <a:ext cx="6555592" cy="1200329"/>
          </a:xfrm>
          <a:prstGeom prst="rect">
            <a:avLst/>
          </a:prstGeom>
        </p:spPr>
        <p:txBody>
          <a:bodyPr anchor="t"/>
          <a:lstStyle>
            <a:lvl1pPr>
              <a:defRPr sz="39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711" y="255589"/>
            <a:ext cx="2500315" cy="833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3854450"/>
            <a:ext cx="7788275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10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73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3708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Te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2055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" y="2540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4"/>
            <a:ext cx="12188825" cy="5075939"/>
          </a:xfrm>
          <a:prstGeom prst="rect">
            <a:avLst/>
          </a:prstGeom>
        </p:spPr>
      </p:pic>
      <p:sp>
        <p:nvSpPr>
          <p:cNvPr id="16" name="Triangle 7"/>
          <p:cNvSpPr/>
          <p:nvPr userDrawn="1"/>
        </p:nvSpPr>
        <p:spPr bwMode="auto">
          <a:xfrm>
            <a:off x="7784658" y="4381017"/>
            <a:ext cx="4404167" cy="2476983"/>
          </a:xfrm>
          <a:custGeom>
            <a:avLst/>
            <a:gdLst>
              <a:gd name="connsiteX0" fmla="*/ 0 w 3090440"/>
              <a:gd name="connsiteY0" fmla="*/ 2812648 h 2812648"/>
              <a:gd name="connsiteX1" fmla="*/ 1545220 w 3090440"/>
              <a:gd name="connsiteY1" fmla="*/ 0 h 2812648"/>
              <a:gd name="connsiteX2" fmla="*/ 3090440 w 3090440"/>
              <a:gd name="connsiteY2" fmla="*/ 2812648 h 2812648"/>
              <a:gd name="connsiteX3" fmla="*/ 0 w 3090440"/>
              <a:gd name="connsiteY3" fmla="*/ 2812648 h 2812648"/>
              <a:gd name="connsiteX0" fmla="*/ 0 w 3177251"/>
              <a:gd name="connsiteY0" fmla="*/ 2442258 h 2442258"/>
              <a:gd name="connsiteX1" fmla="*/ 3177251 w 3177251"/>
              <a:gd name="connsiteY1" fmla="*/ 0 h 2442258"/>
              <a:gd name="connsiteX2" fmla="*/ 3090440 w 3177251"/>
              <a:gd name="connsiteY2" fmla="*/ 2442258 h 2442258"/>
              <a:gd name="connsiteX3" fmla="*/ 0 w 3177251"/>
              <a:gd name="connsiteY3" fmla="*/ 2442258 h 2442258"/>
              <a:gd name="connsiteX0" fmla="*/ 0 w 3536066"/>
              <a:gd name="connsiteY0" fmla="*/ 2488557 h 2488557"/>
              <a:gd name="connsiteX1" fmla="*/ 3536066 w 3536066"/>
              <a:gd name="connsiteY1" fmla="*/ 0 h 2488557"/>
              <a:gd name="connsiteX2" fmla="*/ 3449255 w 3536066"/>
              <a:gd name="connsiteY2" fmla="*/ 2442258 h 2488557"/>
              <a:gd name="connsiteX3" fmla="*/ 0 w 3536066"/>
              <a:gd name="connsiteY3" fmla="*/ 2488557 h 2488557"/>
              <a:gd name="connsiteX0" fmla="*/ 0 w 4265271"/>
              <a:gd name="connsiteY0" fmla="*/ 2338086 h 2338086"/>
              <a:gd name="connsiteX1" fmla="*/ 4265271 w 4265271"/>
              <a:gd name="connsiteY1" fmla="*/ 0 h 2338086"/>
              <a:gd name="connsiteX2" fmla="*/ 3449255 w 4265271"/>
              <a:gd name="connsiteY2" fmla="*/ 2291787 h 2338086"/>
              <a:gd name="connsiteX3" fmla="*/ 0 w 4265271"/>
              <a:gd name="connsiteY3" fmla="*/ 2338086 h 2338086"/>
              <a:gd name="connsiteX0" fmla="*/ 0 w 4334719"/>
              <a:gd name="connsiteY0" fmla="*/ 2453833 h 2453833"/>
              <a:gd name="connsiteX1" fmla="*/ 4334719 w 4334719"/>
              <a:gd name="connsiteY1" fmla="*/ 0 h 2453833"/>
              <a:gd name="connsiteX2" fmla="*/ 3449255 w 4334719"/>
              <a:gd name="connsiteY2" fmla="*/ 2407534 h 2453833"/>
              <a:gd name="connsiteX3" fmla="*/ 0 w 4334719"/>
              <a:gd name="connsiteY3" fmla="*/ 2453833 h 2453833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282632 w 4334719"/>
              <a:gd name="connsiteY2" fmla="*/ 2465408 h 2465408"/>
              <a:gd name="connsiteX3" fmla="*/ 0 w 4334719"/>
              <a:gd name="connsiteY3" fmla="*/ 2453833 h 2465408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328930 w 4334719"/>
              <a:gd name="connsiteY2" fmla="*/ 2465408 h 2465408"/>
              <a:gd name="connsiteX3" fmla="*/ 0 w 4334719"/>
              <a:gd name="connsiteY3" fmla="*/ 2453833 h 2465408"/>
              <a:gd name="connsiteX0" fmla="*/ 0 w 4404167"/>
              <a:gd name="connsiteY0" fmla="*/ 2476983 h 2476983"/>
              <a:gd name="connsiteX1" fmla="*/ 4404167 w 4404167"/>
              <a:gd name="connsiteY1" fmla="*/ 0 h 2476983"/>
              <a:gd name="connsiteX2" fmla="*/ 4398378 w 4404167"/>
              <a:gd name="connsiteY2" fmla="*/ 2465408 h 2476983"/>
              <a:gd name="connsiteX3" fmla="*/ 0 w 4404167"/>
              <a:gd name="connsiteY3" fmla="*/ 2476983 h 247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167" h="2476983">
                <a:moveTo>
                  <a:pt x="0" y="2476983"/>
                </a:moveTo>
                <a:lnTo>
                  <a:pt x="4404167" y="0"/>
                </a:lnTo>
                <a:cubicBezTo>
                  <a:pt x="4402237" y="821803"/>
                  <a:pt x="4400308" y="1643605"/>
                  <a:pt x="4398378" y="2465408"/>
                </a:cubicBezTo>
                <a:lnTo>
                  <a:pt x="0" y="2476983"/>
                </a:lnTo>
                <a:close/>
              </a:path>
            </a:pathLst>
          </a:custGeom>
          <a:gradFill flip="none" rotWithShape="1">
            <a:gsLst>
              <a:gs pos="43000">
                <a:srgbClr val="484D50">
                  <a:alpha val="21000"/>
                </a:srgbClr>
              </a:gs>
              <a:gs pos="0">
                <a:srgbClr val="484D50">
                  <a:alpha val="0"/>
                </a:srgbClr>
              </a:gs>
              <a:gs pos="66000">
                <a:srgbClr val="484D50">
                  <a:alpha val="3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2017 Progress Software Corporation and/or its subsidiaries or affiliates. All rights reserved.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0258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513907" y="4"/>
            <a:ext cx="6674918" cy="5999747"/>
          </a:xfrm>
          <a:custGeom>
            <a:avLst/>
            <a:gdLst>
              <a:gd name="connsiteX0" fmla="*/ 0 w 5279255"/>
              <a:gd name="connsiteY0" fmla="*/ 0 h 2741291"/>
              <a:gd name="connsiteX1" fmla="*/ 5279255 w 5279255"/>
              <a:gd name="connsiteY1" fmla="*/ 0 h 2741291"/>
              <a:gd name="connsiteX2" fmla="*/ 5279255 w 5279255"/>
              <a:gd name="connsiteY2" fmla="*/ 2741291 h 2741291"/>
              <a:gd name="connsiteX3" fmla="*/ 1534424 w 5279255"/>
              <a:gd name="connsiteY3" fmla="*/ 2741291 h 2741291"/>
              <a:gd name="connsiteX4" fmla="*/ 0 w 5279255"/>
              <a:gd name="connsiteY4" fmla="*/ 1206867 h 2741291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534424 w 5304753"/>
              <a:gd name="connsiteY3" fmla="*/ 2741291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896967 w 5304753"/>
              <a:gd name="connsiteY3" fmla="*/ 2826956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3"/>
              <a:gd name="connsiteY0" fmla="*/ 0 h 6407767"/>
              <a:gd name="connsiteX1" fmla="*/ 5279255 w 5304753"/>
              <a:gd name="connsiteY1" fmla="*/ 0 h 6407767"/>
              <a:gd name="connsiteX2" fmla="*/ 5304753 w 5304753"/>
              <a:gd name="connsiteY2" fmla="*/ 6407767 h 6407767"/>
              <a:gd name="connsiteX3" fmla="*/ 1037208 w 5304753"/>
              <a:gd name="connsiteY3" fmla="*/ 3032553 h 6407767"/>
              <a:gd name="connsiteX4" fmla="*/ 0 w 5304753"/>
              <a:gd name="connsiteY4" fmla="*/ 1206867 h 6407767"/>
              <a:gd name="connsiteX5" fmla="*/ 0 w 5304753"/>
              <a:gd name="connsiteY5" fmla="*/ 0 h 6407767"/>
              <a:gd name="connsiteX0" fmla="*/ 0 w 5304754"/>
              <a:gd name="connsiteY0" fmla="*/ 0 h 6407767"/>
              <a:gd name="connsiteX1" fmla="*/ 5304754 w 5304754"/>
              <a:gd name="connsiteY1" fmla="*/ 0 h 6407767"/>
              <a:gd name="connsiteX2" fmla="*/ 5304753 w 5304754"/>
              <a:gd name="connsiteY2" fmla="*/ 6407767 h 6407767"/>
              <a:gd name="connsiteX3" fmla="*/ 1037208 w 5304754"/>
              <a:gd name="connsiteY3" fmla="*/ 3032553 h 6407767"/>
              <a:gd name="connsiteX4" fmla="*/ 0 w 5304754"/>
              <a:gd name="connsiteY4" fmla="*/ 1206867 h 6407767"/>
              <a:gd name="connsiteX5" fmla="*/ 0 w 5304754"/>
              <a:gd name="connsiteY5" fmla="*/ 0 h 640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4754" h="6407767">
                <a:moveTo>
                  <a:pt x="0" y="0"/>
                </a:moveTo>
                <a:lnTo>
                  <a:pt x="5304754" y="0"/>
                </a:lnTo>
                <a:cubicBezTo>
                  <a:pt x="5304754" y="2135922"/>
                  <a:pt x="5304753" y="4271845"/>
                  <a:pt x="5304753" y="6407767"/>
                </a:cubicBezTo>
                <a:cubicBezTo>
                  <a:pt x="3266598" y="4848658"/>
                  <a:pt x="2718956" y="4488862"/>
                  <a:pt x="1037208" y="3032553"/>
                </a:cubicBezTo>
                <a:cubicBezTo>
                  <a:pt x="266264" y="2398629"/>
                  <a:pt x="0" y="2054306"/>
                  <a:pt x="0" y="120686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193800"/>
            <a:ext cx="4598987" cy="51943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424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823616" y="627814"/>
            <a:ext cx="6383257" cy="6248232"/>
          </a:xfrm>
          <a:custGeom>
            <a:avLst/>
            <a:gdLst>
              <a:gd name="connsiteX0" fmla="*/ 0 w 7343775"/>
              <a:gd name="connsiteY0" fmla="*/ 0 h 5349875"/>
              <a:gd name="connsiteX1" fmla="*/ 7343775 w 7343775"/>
              <a:gd name="connsiteY1" fmla="*/ 0 h 5349875"/>
              <a:gd name="connsiteX2" fmla="*/ 7343775 w 7343775"/>
              <a:gd name="connsiteY2" fmla="*/ 5349875 h 5349875"/>
              <a:gd name="connsiteX3" fmla="*/ 0 w 7343775"/>
              <a:gd name="connsiteY3" fmla="*/ 5349875 h 5349875"/>
              <a:gd name="connsiteX4" fmla="*/ 0 w 7343775"/>
              <a:gd name="connsiteY4" fmla="*/ 0 h 5349875"/>
              <a:gd name="connsiteX0" fmla="*/ 0 w 7375860"/>
              <a:gd name="connsiteY0" fmla="*/ 3384884 h 5349875"/>
              <a:gd name="connsiteX1" fmla="*/ 7375860 w 7375860"/>
              <a:gd name="connsiteY1" fmla="*/ 0 h 5349875"/>
              <a:gd name="connsiteX2" fmla="*/ 7375860 w 7375860"/>
              <a:gd name="connsiteY2" fmla="*/ 5349875 h 5349875"/>
              <a:gd name="connsiteX3" fmla="*/ 32085 w 7375860"/>
              <a:gd name="connsiteY3" fmla="*/ 5349875 h 5349875"/>
              <a:gd name="connsiteX4" fmla="*/ 0 w 7375860"/>
              <a:gd name="connsiteY4" fmla="*/ 3384884 h 5349875"/>
              <a:gd name="connsiteX0" fmla="*/ 0 w 7391902"/>
              <a:gd name="connsiteY0" fmla="*/ 4251157 h 6216148"/>
              <a:gd name="connsiteX1" fmla="*/ 7391902 w 7391902"/>
              <a:gd name="connsiteY1" fmla="*/ 0 h 6216148"/>
              <a:gd name="connsiteX2" fmla="*/ 7375860 w 7391902"/>
              <a:gd name="connsiteY2" fmla="*/ 6216148 h 6216148"/>
              <a:gd name="connsiteX3" fmla="*/ 32085 w 7391902"/>
              <a:gd name="connsiteY3" fmla="*/ 6216148 h 6216148"/>
              <a:gd name="connsiteX4" fmla="*/ 0 w 7391902"/>
              <a:gd name="connsiteY4" fmla="*/ 4251157 h 6216148"/>
              <a:gd name="connsiteX0" fmla="*/ 0 w 7359817"/>
              <a:gd name="connsiteY0" fmla="*/ 4251157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0 w 7359817"/>
              <a:gd name="connsiteY4" fmla="*/ 4251157 h 6216148"/>
              <a:gd name="connsiteX0" fmla="*/ 994610 w 7359817"/>
              <a:gd name="connsiteY0" fmla="*/ 3705726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994610 w 7359817"/>
              <a:gd name="connsiteY4" fmla="*/ 3705726 h 6216148"/>
              <a:gd name="connsiteX0" fmla="*/ 16042 w 6381249"/>
              <a:gd name="connsiteY0" fmla="*/ 3705726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705726 h 6248232"/>
              <a:gd name="connsiteX0" fmla="*/ 16042 w 6381249"/>
              <a:gd name="connsiteY0" fmla="*/ 3593432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593432 h 6248232"/>
              <a:gd name="connsiteX0" fmla="*/ 627 w 6401929"/>
              <a:gd name="connsiteY0" fmla="*/ 3599448 h 6248232"/>
              <a:gd name="connsiteX1" fmla="*/ 6401929 w 6401929"/>
              <a:gd name="connsiteY1" fmla="*/ 0 h 6248232"/>
              <a:gd name="connsiteX2" fmla="*/ 6385887 w 6401929"/>
              <a:gd name="connsiteY2" fmla="*/ 6216148 h 6248232"/>
              <a:gd name="connsiteX3" fmla="*/ 20680 w 6401929"/>
              <a:gd name="connsiteY3" fmla="*/ 6248232 h 6248232"/>
              <a:gd name="connsiteX4" fmla="*/ 627 w 6401929"/>
              <a:gd name="connsiteY4" fmla="*/ 3599448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0 w 6395286"/>
              <a:gd name="connsiteY0" fmla="*/ 3611480 h 6248232"/>
              <a:gd name="connsiteX1" fmla="*/ 6395286 w 6395286"/>
              <a:gd name="connsiteY1" fmla="*/ 0 h 6248232"/>
              <a:gd name="connsiteX2" fmla="*/ 6379244 w 6395286"/>
              <a:gd name="connsiteY2" fmla="*/ 6216148 h 6248232"/>
              <a:gd name="connsiteX3" fmla="*/ 14037 w 6395286"/>
              <a:gd name="connsiteY3" fmla="*/ 6248232 h 6248232"/>
              <a:gd name="connsiteX4" fmla="*/ 0 w 6395286"/>
              <a:gd name="connsiteY4" fmla="*/ 3611480 h 6248232"/>
              <a:gd name="connsiteX0" fmla="*/ 10026 w 6381249"/>
              <a:gd name="connsiteY0" fmla="*/ 3611480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0026 w 6381249"/>
              <a:gd name="connsiteY4" fmla="*/ 3611480 h 6248232"/>
              <a:gd name="connsiteX0" fmla="*/ 0 w 6389271"/>
              <a:gd name="connsiteY0" fmla="*/ 3623512 h 6248232"/>
              <a:gd name="connsiteX1" fmla="*/ 6389271 w 6389271"/>
              <a:gd name="connsiteY1" fmla="*/ 0 h 6248232"/>
              <a:gd name="connsiteX2" fmla="*/ 6373229 w 6389271"/>
              <a:gd name="connsiteY2" fmla="*/ 6216148 h 6248232"/>
              <a:gd name="connsiteX3" fmla="*/ 8022 w 6389271"/>
              <a:gd name="connsiteY3" fmla="*/ 6248232 h 6248232"/>
              <a:gd name="connsiteX4" fmla="*/ 0 w 6389271"/>
              <a:gd name="connsiteY4" fmla="*/ 3623512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67215 w 6383257"/>
              <a:gd name="connsiteY2" fmla="*/ 6216148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79247 w 6383257"/>
              <a:gd name="connsiteY2" fmla="*/ 6228179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257" h="6248232">
                <a:moveTo>
                  <a:pt x="1" y="3629528"/>
                </a:moveTo>
                <a:cubicBezTo>
                  <a:pt x="-668" y="3646963"/>
                  <a:pt x="4257511" y="1201821"/>
                  <a:pt x="6383257" y="0"/>
                </a:cubicBezTo>
                <a:cubicBezTo>
                  <a:pt x="6377910" y="2072049"/>
                  <a:pt x="6384594" y="4156130"/>
                  <a:pt x="6379247" y="6228179"/>
                </a:cubicBezTo>
                <a:lnTo>
                  <a:pt x="2008" y="6248232"/>
                </a:lnTo>
                <a:cubicBezTo>
                  <a:pt x="7355" y="5363299"/>
                  <a:pt x="670" y="3612093"/>
                  <a:pt x="1" y="3629528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4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57213" y="1168400"/>
            <a:ext cx="4598987" cy="5118100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 b="1"/>
            </a:lvl1pPr>
            <a:lvl2pPr marL="456926" indent="0" algn="l">
              <a:buNone/>
              <a:defRPr/>
            </a:lvl2pPr>
            <a:lvl3pPr marL="913852" indent="0" algn="l">
              <a:buNone/>
              <a:defRPr/>
            </a:lvl3pPr>
            <a:lvl4pPr marL="1370778" indent="0" algn="l">
              <a:buNone/>
              <a:defRPr/>
            </a:lvl4pPr>
            <a:lvl5pPr marL="1827704" indent="0" algn="l">
              <a:buNone/>
              <a:defRPr/>
            </a:lvl5pPr>
          </a:lstStyle>
          <a:p>
            <a:pPr lvl="0"/>
            <a:r>
              <a:rPr lang="en-US"/>
              <a:t>Click to </a:t>
            </a:r>
            <a:r>
              <a:rPr lang="en-US" err="1"/>
              <a:t>Tdit</a:t>
            </a:r>
            <a:r>
              <a:rPr lang="en-US"/>
              <a:t>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4610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Bod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79623" y="2137831"/>
            <a:ext cx="10641054" cy="3727453"/>
          </a:xfrm>
        </p:spPr>
        <p:txBody>
          <a:bodyPr>
            <a:noAutofit/>
          </a:bodyPr>
          <a:lstStyle>
            <a:lvl1pPr marL="380905" indent="-380905">
              <a:buFont typeface="Lucida Grande"/>
              <a:buChar char="–"/>
              <a:defRPr spc="0"/>
            </a:lvl1pPr>
            <a:lvl2pPr marL="990352" indent="-380905">
              <a:buFont typeface="Lucida Grande"/>
              <a:buChar char="–"/>
              <a:defRPr sz="2133" spc="0"/>
            </a:lvl2pPr>
            <a:lvl3pPr marL="1523619" indent="-304724">
              <a:buFont typeface="Lucida Grande"/>
              <a:buChar char="–"/>
              <a:defRPr spc="0"/>
            </a:lvl3pPr>
            <a:lvl4pPr marL="2133067" indent="-304724">
              <a:buFont typeface="Lucida Grande"/>
              <a:buChar char="–"/>
              <a:defRPr spc="0"/>
            </a:lvl4pPr>
          </a:lstStyle>
          <a:p>
            <a:pPr lvl="0"/>
            <a:r>
              <a:rPr lang="en-US"/>
              <a:t>Click to edit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761803" y="403601"/>
            <a:ext cx="10658873" cy="1289732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5565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o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4" y="1200150"/>
            <a:ext cx="10414650" cy="5172075"/>
          </a:xfrm>
          <a:prstGeom prst="rect">
            <a:avLst/>
          </a:prstGeom>
        </p:spPr>
        <p:txBody>
          <a:bodyPr/>
          <a:lstStyle>
            <a:lvl1pPr>
              <a:buClr>
                <a:srgbClr val="5CE500"/>
              </a:buClr>
              <a:defRPr/>
            </a:lvl1pPr>
            <a:lvl2pPr>
              <a:buClr>
                <a:srgbClr val="5CE500"/>
              </a:buClr>
              <a:defRPr/>
            </a:lvl2pPr>
            <a:lvl3pPr>
              <a:buClr>
                <a:srgbClr val="5CE500"/>
              </a:buClr>
              <a:defRPr/>
            </a:lvl3pPr>
            <a:lvl4pPr>
              <a:buClr>
                <a:srgbClr val="5CE500"/>
              </a:buClr>
              <a:defRPr/>
            </a:lvl4pPr>
            <a:lvl5pPr>
              <a:buClr>
                <a:srgbClr val="5CE500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7813" y="488358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1512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4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823616" y="627814"/>
            <a:ext cx="6383257" cy="6248232"/>
          </a:xfrm>
          <a:custGeom>
            <a:avLst/>
            <a:gdLst>
              <a:gd name="connsiteX0" fmla="*/ 0 w 7343775"/>
              <a:gd name="connsiteY0" fmla="*/ 0 h 5349875"/>
              <a:gd name="connsiteX1" fmla="*/ 7343775 w 7343775"/>
              <a:gd name="connsiteY1" fmla="*/ 0 h 5349875"/>
              <a:gd name="connsiteX2" fmla="*/ 7343775 w 7343775"/>
              <a:gd name="connsiteY2" fmla="*/ 5349875 h 5349875"/>
              <a:gd name="connsiteX3" fmla="*/ 0 w 7343775"/>
              <a:gd name="connsiteY3" fmla="*/ 5349875 h 5349875"/>
              <a:gd name="connsiteX4" fmla="*/ 0 w 7343775"/>
              <a:gd name="connsiteY4" fmla="*/ 0 h 5349875"/>
              <a:gd name="connsiteX0" fmla="*/ 0 w 7375860"/>
              <a:gd name="connsiteY0" fmla="*/ 3384884 h 5349875"/>
              <a:gd name="connsiteX1" fmla="*/ 7375860 w 7375860"/>
              <a:gd name="connsiteY1" fmla="*/ 0 h 5349875"/>
              <a:gd name="connsiteX2" fmla="*/ 7375860 w 7375860"/>
              <a:gd name="connsiteY2" fmla="*/ 5349875 h 5349875"/>
              <a:gd name="connsiteX3" fmla="*/ 32085 w 7375860"/>
              <a:gd name="connsiteY3" fmla="*/ 5349875 h 5349875"/>
              <a:gd name="connsiteX4" fmla="*/ 0 w 7375860"/>
              <a:gd name="connsiteY4" fmla="*/ 3384884 h 5349875"/>
              <a:gd name="connsiteX0" fmla="*/ 0 w 7391902"/>
              <a:gd name="connsiteY0" fmla="*/ 4251157 h 6216148"/>
              <a:gd name="connsiteX1" fmla="*/ 7391902 w 7391902"/>
              <a:gd name="connsiteY1" fmla="*/ 0 h 6216148"/>
              <a:gd name="connsiteX2" fmla="*/ 7375860 w 7391902"/>
              <a:gd name="connsiteY2" fmla="*/ 6216148 h 6216148"/>
              <a:gd name="connsiteX3" fmla="*/ 32085 w 7391902"/>
              <a:gd name="connsiteY3" fmla="*/ 6216148 h 6216148"/>
              <a:gd name="connsiteX4" fmla="*/ 0 w 7391902"/>
              <a:gd name="connsiteY4" fmla="*/ 4251157 h 6216148"/>
              <a:gd name="connsiteX0" fmla="*/ 0 w 7359817"/>
              <a:gd name="connsiteY0" fmla="*/ 4251157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0 w 7359817"/>
              <a:gd name="connsiteY4" fmla="*/ 4251157 h 6216148"/>
              <a:gd name="connsiteX0" fmla="*/ 994610 w 7359817"/>
              <a:gd name="connsiteY0" fmla="*/ 3705726 h 6216148"/>
              <a:gd name="connsiteX1" fmla="*/ 7359817 w 7359817"/>
              <a:gd name="connsiteY1" fmla="*/ 0 h 6216148"/>
              <a:gd name="connsiteX2" fmla="*/ 7343775 w 7359817"/>
              <a:gd name="connsiteY2" fmla="*/ 6216148 h 6216148"/>
              <a:gd name="connsiteX3" fmla="*/ 0 w 7359817"/>
              <a:gd name="connsiteY3" fmla="*/ 6216148 h 6216148"/>
              <a:gd name="connsiteX4" fmla="*/ 994610 w 7359817"/>
              <a:gd name="connsiteY4" fmla="*/ 3705726 h 6216148"/>
              <a:gd name="connsiteX0" fmla="*/ 16042 w 6381249"/>
              <a:gd name="connsiteY0" fmla="*/ 3705726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705726 h 6248232"/>
              <a:gd name="connsiteX0" fmla="*/ 16042 w 6381249"/>
              <a:gd name="connsiteY0" fmla="*/ 3593432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6042 w 6381249"/>
              <a:gd name="connsiteY4" fmla="*/ 3593432 h 6248232"/>
              <a:gd name="connsiteX0" fmla="*/ 627 w 6401929"/>
              <a:gd name="connsiteY0" fmla="*/ 3599448 h 6248232"/>
              <a:gd name="connsiteX1" fmla="*/ 6401929 w 6401929"/>
              <a:gd name="connsiteY1" fmla="*/ 0 h 6248232"/>
              <a:gd name="connsiteX2" fmla="*/ 6385887 w 6401929"/>
              <a:gd name="connsiteY2" fmla="*/ 6216148 h 6248232"/>
              <a:gd name="connsiteX3" fmla="*/ 20680 w 6401929"/>
              <a:gd name="connsiteY3" fmla="*/ 6248232 h 6248232"/>
              <a:gd name="connsiteX4" fmla="*/ 627 w 6401929"/>
              <a:gd name="connsiteY4" fmla="*/ 3599448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4010 w 6381249"/>
              <a:gd name="connsiteY0" fmla="*/ 3605464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4010 w 6381249"/>
              <a:gd name="connsiteY4" fmla="*/ 3605464 h 6248232"/>
              <a:gd name="connsiteX0" fmla="*/ 0 w 6395286"/>
              <a:gd name="connsiteY0" fmla="*/ 3611480 h 6248232"/>
              <a:gd name="connsiteX1" fmla="*/ 6395286 w 6395286"/>
              <a:gd name="connsiteY1" fmla="*/ 0 h 6248232"/>
              <a:gd name="connsiteX2" fmla="*/ 6379244 w 6395286"/>
              <a:gd name="connsiteY2" fmla="*/ 6216148 h 6248232"/>
              <a:gd name="connsiteX3" fmla="*/ 14037 w 6395286"/>
              <a:gd name="connsiteY3" fmla="*/ 6248232 h 6248232"/>
              <a:gd name="connsiteX4" fmla="*/ 0 w 6395286"/>
              <a:gd name="connsiteY4" fmla="*/ 3611480 h 6248232"/>
              <a:gd name="connsiteX0" fmla="*/ 10026 w 6381249"/>
              <a:gd name="connsiteY0" fmla="*/ 3611480 h 6248232"/>
              <a:gd name="connsiteX1" fmla="*/ 6381249 w 6381249"/>
              <a:gd name="connsiteY1" fmla="*/ 0 h 6248232"/>
              <a:gd name="connsiteX2" fmla="*/ 6365207 w 6381249"/>
              <a:gd name="connsiteY2" fmla="*/ 6216148 h 6248232"/>
              <a:gd name="connsiteX3" fmla="*/ 0 w 6381249"/>
              <a:gd name="connsiteY3" fmla="*/ 6248232 h 6248232"/>
              <a:gd name="connsiteX4" fmla="*/ 10026 w 6381249"/>
              <a:gd name="connsiteY4" fmla="*/ 3611480 h 6248232"/>
              <a:gd name="connsiteX0" fmla="*/ 0 w 6389271"/>
              <a:gd name="connsiteY0" fmla="*/ 3623512 h 6248232"/>
              <a:gd name="connsiteX1" fmla="*/ 6389271 w 6389271"/>
              <a:gd name="connsiteY1" fmla="*/ 0 h 6248232"/>
              <a:gd name="connsiteX2" fmla="*/ 6373229 w 6389271"/>
              <a:gd name="connsiteY2" fmla="*/ 6216148 h 6248232"/>
              <a:gd name="connsiteX3" fmla="*/ 8022 w 6389271"/>
              <a:gd name="connsiteY3" fmla="*/ 6248232 h 6248232"/>
              <a:gd name="connsiteX4" fmla="*/ 0 w 6389271"/>
              <a:gd name="connsiteY4" fmla="*/ 3623512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67215 w 6383257"/>
              <a:gd name="connsiteY2" fmla="*/ 6216148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  <a:gd name="connsiteX0" fmla="*/ 1 w 6383257"/>
              <a:gd name="connsiteY0" fmla="*/ 3629528 h 6248232"/>
              <a:gd name="connsiteX1" fmla="*/ 6383257 w 6383257"/>
              <a:gd name="connsiteY1" fmla="*/ 0 h 6248232"/>
              <a:gd name="connsiteX2" fmla="*/ 6379247 w 6383257"/>
              <a:gd name="connsiteY2" fmla="*/ 6228179 h 6248232"/>
              <a:gd name="connsiteX3" fmla="*/ 2008 w 6383257"/>
              <a:gd name="connsiteY3" fmla="*/ 6248232 h 6248232"/>
              <a:gd name="connsiteX4" fmla="*/ 1 w 6383257"/>
              <a:gd name="connsiteY4" fmla="*/ 3629528 h 62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257" h="6248232">
                <a:moveTo>
                  <a:pt x="1" y="3629528"/>
                </a:moveTo>
                <a:cubicBezTo>
                  <a:pt x="-668" y="3646963"/>
                  <a:pt x="4257511" y="1201821"/>
                  <a:pt x="6383257" y="0"/>
                </a:cubicBezTo>
                <a:cubicBezTo>
                  <a:pt x="6377910" y="2072049"/>
                  <a:pt x="6384594" y="4156130"/>
                  <a:pt x="6379247" y="6228179"/>
                </a:cubicBezTo>
                <a:lnTo>
                  <a:pt x="2008" y="6248232"/>
                </a:lnTo>
                <a:cubicBezTo>
                  <a:pt x="7355" y="5363299"/>
                  <a:pt x="670" y="3612093"/>
                  <a:pt x="1" y="3629528"/>
                </a:cubicBezTo>
                <a:close/>
              </a:path>
            </a:pathLst>
          </a:custGeom>
          <a:gradFill>
            <a:gsLst>
              <a:gs pos="0">
                <a:srgbClr val="11A2D1">
                  <a:lumMod val="100000"/>
                </a:srgbClr>
              </a:gs>
              <a:gs pos="68000">
                <a:srgbClr val="5CE500">
                  <a:alpha val="55000"/>
                </a:srgb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890952" y="12736520"/>
            <a:ext cx="5934075" cy="38909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7813" y="488358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7814" y="1200150"/>
            <a:ext cx="3906031" cy="517207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1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dient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1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B8A6D2-6C6C-CD48-B1AC-C778EA97E3CB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2019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00297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1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37982" y="1362456"/>
            <a:ext cx="10512862" cy="4736592"/>
          </a:xfrm>
          <a:prstGeom prst="rect">
            <a:avLst/>
          </a:prstGeom>
        </p:spPr>
        <p:txBody>
          <a:bodyPr>
            <a:noAutofit/>
          </a:bodyPr>
          <a:lstStyle>
            <a:lvl1pPr marL="288838" indent="-288838">
              <a:lnSpc>
                <a:spcPct val="85000"/>
              </a:lnSpc>
              <a:spcAft>
                <a:spcPts val="0"/>
              </a:spcAft>
              <a:buClr>
                <a:schemeClr val="accent5"/>
              </a:buClr>
              <a:buSzPct val="90000"/>
              <a:buFont typeface="ZapfDingbatsITC" charset="0"/>
              <a:buChar char="❯"/>
              <a:tabLst/>
              <a:defRPr sz="2799">
                <a:solidFill>
                  <a:schemeClr val="tx1"/>
                </a:solidFill>
              </a:defRPr>
            </a:lvl1pPr>
            <a:lvl2pPr marL="742727" indent="-228531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Char char="•"/>
              <a:tabLst/>
              <a:defRPr lang="en-US" sz="2399" kern="1200" baseline="0" dirty="0" smtClean="0">
                <a:solidFill>
                  <a:schemeClr val="bg2">
                    <a:lumMod val="1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5831" indent="-228531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Char char="•"/>
              <a:tabLst/>
              <a:defRPr sz="2199">
                <a:solidFill>
                  <a:schemeClr val="bg2">
                    <a:lumMod val="10000"/>
                  </a:schemeClr>
                </a:solidFill>
              </a:defRPr>
            </a:lvl3pPr>
            <a:lvl4pPr marL="1593372" indent="-222183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Char char="•"/>
              <a:tabLst/>
              <a:defRPr sz="1799">
                <a:solidFill>
                  <a:schemeClr val="bg2">
                    <a:lumMod val="10000"/>
                  </a:schemeClr>
                </a:solidFill>
              </a:defRPr>
            </a:lvl4pPr>
            <a:lvl5pPr marL="1261684" indent="-226945">
              <a:lnSpc>
                <a:spcPct val="100000"/>
              </a:lnSpc>
              <a:spcBef>
                <a:spcPts val="1500"/>
              </a:spcBef>
              <a:buClr>
                <a:schemeClr val="accent5"/>
              </a:buClr>
              <a:tabLst/>
              <a:defRPr sz="1799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50378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5075503" y="0"/>
            <a:ext cx="7113323" cy="6854184"/>
            <a:chOff x="3301" y="1281"/>
            <a:chExt cx="539" cy="52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01" y="1283"/>
              <a:ext cx="53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305" y="1582"/>
              <a:ext cx="535" cy="221"/>
            </a:xfrm>
            <a:custGeom>
              <a:avLst/>
              <a:gdLst>
                <a:gd name="T0" fmla="*/ 0 w 535"/>
                <a:gd name="T1" fmla="*/ 221 h 221"/>
                <a:gd name="T2" fmla="*/ 387 w 535"/>
                <a:gd name="T3" fmla="*/ 221 h 221"/>
                <a:gd name="T4" fmla="*/ 535 w 535"/>
                <a:gd name="T5" fmla="*/ 143 h 221"/>
                <a:gd name="T6" fmla="*/ 362 w 535"/>
                <a:gd name="T7" fmla="*/ 0 h 221"/>
                <a:gd name="T8" fmla="*/ 0 w 535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221">
                  <a:moveTo>
                    <a:pt x="0" y="221"/>
                  </a:moveTo>
                  <a:lnTo>
                    <a:pt x="387" y="221"/>
                  </a:lnTo>
                  <a:lnTo>
                    <a:pt x="535" y="143"/>
                  </a:lnTo>
                  <a:lnTo>
                    <a:pt x="362" y="0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303" y="1281"/>
              <a:ext cx="537" cy="301"/>
            </a:xfrm>
            <a:custGeom>
              <a:avLst/>
              <a:gdLst>
                <a:gd name="T0" fmla="*/ 0 w 537"/>
                <a:gd name="T1" fmla="*/ 0 h 301"/>
                <a:gd name="T2" fmla="*/ 364 w 537"/>
                <a:gd name="T3" fmla="*/ 301 h 301"/>
                <a:gd name="T4" fmla="*/ 537 w 537"/>
                <a:gd name="T5" fmla="*/ 196 h 301"/>
                <a:gd name="T6" fmla="*/ 277 w 537"/>
                <a:gd name="T7" fmla="*/ 0 h 301"/>
                <a:gd name="T8" fmla="*/ 174 w 537"/>
                <a:gd name="T9" fmla="*/ 0 h 301"/>
                <a:gd name="T10" fmla="*/ 0 w 537"/>
                <a:gd name="T1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301">
                  <a:moveTo>
                    <a:pt x="0" y="0"/>
                  </a:moveTo>
                  <a:lnTo>
                    <a:pt x="364" y="301"/>
                  </a:lnTo>
                  <a:lnTo>
                    <a:pt x="537" y="196"/>
                  </a:lnTo>
                  <a:lnTo>
                    <a:pt x="277" y="0"/>
                  </a:lnTo>
                  <a:lnTo>
                    <a:pt x="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667" y="1477"/>
              <a:ext cx="173" cy="248"/>
            </a:xfrm>
            <a:custGeom>
              <a:avLst/>
              <a:gdLst>
                <a:gd name="T0" fmla="*/ 0 w 173"/>
                <a:gd name="T1" fmla="*/ 105 h 248"/>
                <a:gd name="T2" fmla="*/ 173 w 173"/>
                <a:gd name="T3" fmla="*/ 248 h 248"/>
                <a:gd name="T4" fmla="*/ 173 w 173"/>
                <a:gd name="T5" fmla="*/ 0 h 248"/>
                <a:gd name="T6" fmla="*/ 0 w 173"/>
                <a:gd name="T7" fmla="*/ 10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248">
                  <a:moveTo>
                    <a:pt x="0" y="105"/>
                  </a:moveTo>
                  <a:lnTo>
                    <a:pt x="173" y="248"/>
                  </a:lnTo>
                  <a:lnTo>
                    <a:pt x="173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23657" y="3248095"/>
            <a:ext cx="6618151" cy="1095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9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23324"/>
          <a:stretch/>
        </p:blipFill>
        <p:spPr>
          <a:xfrm>
            <a:off x="237554" y="6518708"/>
            <a:ext cx="672624" cy="2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27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lide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5075503" y="0"/>
            <a:ext cx="7113323" cy="6854184"/>
            <a:chOff x="3301" y="1281"/>
            <a:chExt cx="539" cy="52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01" y="1283"/>
              <a:ext cx="53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305" y="1582"/>
              <a:ext cx="535" cy="221"/>
            </a:xfrm>
            <a:custGeom>
              <a:avLst/>
              <a:gdLst>
                <a:gd name="T0" fmla="*/ 0 w 535"/>
                <a:gd name="T1" fmla="*/ 221 h 221"/>
                <a:gd name="T2" fmla="*/ 387 w 535"/>
                <a:gd name="T3" fmla="*/ 221 h 221"/>
                <a:gd name="T4" fmla="*/ 535 w 535"/>
                <a:gd name="T5" fmla="*/ 143 h 221"/>
                <a:gd name="T6" fmla="*/ 362 w 535"/>
                <a:gd name="T7" fmla="*/ 0 h 221"/>
                <a:gd name="T8" fmla="*/ 0 w 535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221">
                  <a:moveTo>
                    <a:pt x="0" y="221"/>
                  </a:moveTo>
                  <a:lnTo>
                    <a:pt x="387" y="221"/>
                  </a:lnTo>
                  <a:lnTo>
                    <a:pt x="535" y="143"/>
                  </a:lnTo>
                  <a:lnTo>
                    <a:pt x="362" y="0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303" y="1281"/>
              <a:ext cx="537" cy="301"/>
            </a:xfrm>
            <a:custGeom>
              <a:avLst/>
              <a:gdLst>
                <a:gd name="T0" fmla="*/ 0 w 537"/>
                <a:gd name="T1" fmla="*/ 0 h 301"/>
                <a:gd name="T2" fmla="*/ 364 w 537"/>
                <a:gd name="T3" fmla="*/ 301 h 301"/>
                <a:gd name="T4" fmla="*/ 537 w 537"/>
                <a:gd name="T5" fmla="*/ 196 h 301"/>
                <a:gd name="T6" fmla="*/ 277 w 537"/>
                <a:gd name="T7" fmla="*/ 0 h 301"/>
                <a:gd name="T8" fmla="*/ 174 w 537"/>
                <a:gd name="T9" fmla="*/ 0 h 301"/>
                <a:gd name="T10" fmla="*/ 0 w 537"/>
                <a:gd name="T1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301">
                  <a:moveTo>
                    <a:pt x="0" y="0"/>
                  </a:moveTo>
                  <a:lnTo>
                    <a:pt x="364" y="301"/>
                  </a:lnTo>
                  <a:lnTo>
                    <a:pt x="537" y="196"/>
                  </a:lnTo>
                  <a:lnTo>
                    <a:pt x="277" y="0"/>
                  </a:lnTo>
                  <a:lnTo>
                    <a:pt x="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667" y="1477"/>
              <a:ext cx="173" cy="248"/>
            </a:xfrm>
            <a:custGeom>
              <a:avLst/>
              <a:gdLst>
                <a:gd name="T0" fmla="*/ 0 w 173"/>
                <a:gd name="T1" fmla="*/ 105 h 248"/>
                <a:gd name="T2" fmla="*/ 173 w 173"/>
                <a:gd name="T3" fmla="*/ 248 h 248"/>
                <a:gd name="T4" fmla="*/ 173 w 173"/>
                <a:gd name="T5" fmla="*/ 0 h 248"/>
                <a:gd name="T6" fmla="*/ 0 w 173"/>
                <a:gd name="T7" fmla="*/ 10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248">
                  <a:moveTo>
                    <a:pt x="0" y="105"/>
                  </a:moveTo>
                  <a:lnTo>
                    <a:pt x="173" y="248"/>
                  </a:lnTo>
                  <a:lnTo>
                    <a:pt x="173" y="0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bg1">
                <a:alpha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23657" y="3248095"/>
            <a:ext cx="6618151" cy="109537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998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b="23324"/>
          <a:stretch/>
        </p:blipFill>
        <p:spPr>
          <a:xfrm>
            <a:off x="237554" y="6518708"/>
            <a:ext cx="672624" cy="2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8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dient Te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59D251-767E-8F46-A657-3E2188A26B6F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2019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883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di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" y="2540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3852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398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"/>
            <a:ext cx="12188825" cy="5075939"/>
          </a:xfrm>
          <a:prstGeom prst="rect">
            <a:avLst/>
          </a:prstGeom>
        </p:spPr>
      </p:pic>
      <p:sp>
        <p:nvSpPr>
          <p:cNvPr id="16" name="Triangle 7"/>
          <p:cNvSpPr/>
          <p:nvPr/>
        </p:nvSpPr>
        <p:spPr bwMode="auto">
          <a:xfrm>
            <a:off x="7784658" y="4381017"/>
            <a:ext cx="4404167" cy="2476983"/>
          </a:xfrm>
          <a:custGeom>
            <a:avLst/>
            <a:gdLst>
              <a:gd name="connsiteX0" fmla="*/ 0 w 3090440"/>
              <a:gd name="connsiteY0" fmla="*/ 2812648 h 2812648"/>
              <a:gd name="connsiteX1" fmla="*/ 1545220 w 3090440"/>
              <a:gd name="connsiteY1" fmla="*/ 0 h 2812648"/>
              <a:gd name="connsiteX2" fmla="*/ 3090440 w 3090440"/>
              <a:gd name="connsiteY2" fmla="*/ 2812648 h 2812648"/>
              <a:gd name="connsiteX3" fmla="*/ 0 w 3090440"/>
              <a:gd name="connsiteY3" fmla="*/ 2812648 h 2812648"/>
              <a:gd name="connsiteX0" fmla="*/ 0 w 3177251"/>
              <a:gd name="connsiteY0" fmla="*/ 2442258 h 2442258"/>
              <a:gd name="connsiteX1" fmla="*/ 3177251 w 3177251"/>
              <a:gd name="connsiteY1" fmla="*/ 0 h 2442258"/>
              <a:gd name="connsiteX2" fmla="*/ 3090440 w 3177251"/>
              <a:gd name="connsiteY2" fmla="*/ 2442258 h 2442258"/>
              <a:gd name="connsiteX3" fmla="*/ 0 w 3177251"/>
              <a:gd name="connsiteY3" fmla="*/ 2442258 h 2442258"/>
              <a:gd name="connsiteX0" fmla="*/ 0 w 3536066"/>
              <a:gd name="connsiteY0" fmla="*/ 2488557 h 2488557"/>
              <a:gd name="connsiteX1" fmla="*/ 3536066 w 3536066"/>
              <a:gd name="connsiteY1" fmla="*/ 0 h 2488557"/>
              <a:gd name="connsiteX2" fmla="*/ 3449255 w 3536066"/>
              <a:gd name="connsiteY2" fmla="*/ 2442258 h 2488557"/>
              <a:gd name="connsiteX3" fmla="*/ 0 w 3536066"/>
              <a:gd name="connsiteY3" fmla="*/ 2488557 h 2488557"/>
              <a:gd name="connsiteX0" fmla="*/ 0 w 4265271"/>
              <a:gd name="connsiteY0" fmla="*/ 2338086 h 2338086"/>
              <a:gd name="connsiteX1" fmla="*/ 4265271 w 4265271"/>
              <a:gd name="connsiteY1" fmla="*/ 0 h 2338086"/>
              <a:gd name="connsiteX2" fmla="*/ 3449255 w 4265271"/>
              <a:gd name="connsiteY2" fmla="*/ 2291787 h 2338086"/>
              <a:gd name="connsiteX3" fmla="*/ 0 w 4265271"/>
              <a:gd name="connsiteY3" fmla="*/ 2338086 h 2338086"/>
              <a:gd name="connsiteX0" fmla="*/ 0 w 4334719"/>
              <a:gd name="connsiteY0" fmla="*/ 2453833 h 2453833"/>
              <a:gd name="connsiteX1" fmla="*/ 4334719 w 4334719"/>
              <a:gd name="connsiteY1" fmla="*/ 0 h 2453833"/>
              <a:gd name="connsiteX2" fmla="*/ 3449255 w 4334719"/>
              <a:gd name="connsiteY2" fmla="*/ 2407534 h 2453833"/>
              <a:gd name="connsiteX3" fmla="*/ 0 w 4334719"/>
              <a:gd name="connsiteY3" fmla="*/ 2453833 h 2453833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282632 w 4334719"/>
              <a:gd name="connsiteY2" fmla="*/ 2465408 h 2465408"/>
              <a:gd name="connsiteX3" fmla="*/ 0 w 4334719"/>
              <a:gd name="connsiteY3" fmla="*/ 2453833 h 2465408"/>
              <a:gd name="connsiteX0" fmla="*/ 0 w 4334719"/>
              <a:gd name="connsiteY0" fmla="*/ 2453833 h 2465408"/>
              <a:gd name="connsiteX1" fmla="*/ 4334719 w 4334719"/>
              <a:gd name="connsiteY1" fmla="*/ 0 h 2465408"/>
              <a:gd name="connsiteX2" fmla="*/ 4328930 w 4334719"/>
              <a:gd name="connsiteY2" fmla="*/ 2465408 h 2465408"/>
              <a:gd name="connsiteX3" fmla="*/ 0 w 4334719"/>
              <a:gd name="connsiteY3" fmla="*/ 2453833 h 2465408"/>
              <a:gd name="connsiteX0" fmla="*/ 0 w 4404167"/>
              <a:gd name="connsiteY0" fmla="*/ 2476983 h 2476983"/>
              <a:gd name="connsiteX1" fmla="*/ 4404167 w 4404167"/>
              <a:gd name="connsiteY1" fmla="*/ 0 h 2476983"/>
              <a:gd name="connsiteX2" fmla="*/ 4398378 w 4404167"/>
              <a:gd name="connsiteY2" fmla="*/ 2465408 h 2476983"/>
              <a:gd name="connsiteX3" fmla="*/ 0 w 4404167"/>
              <a:gd name="connsiteY3" fmla="*/ 2476983 h 247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167" h="2476983">
                <a:moveTo>
                  <a:pt x="0" y="2476983"/>
                </a:moveTo>
                <a:lnTo>
                  <a:pt x="4404167" y="0"/>
                </a:lnTo>
                <a:cubicBezTo>
                  <a:pt x="4402237" y="821803"/>
                  <a:pt x="4400308" y="1643605"/>
                  <a:pt x="4398378" y="2465408"/>
                </a:cubicBezTo>
                <a:lnTo>
                  <a:pt x="0" y="2476983"/>
                </a:lnTo>
                <a:close/>
              </a:path>
            </a:pathLst>
          </a:custGeom>
          <a:gradFill flip="none" rotWithShape="1">
            <a:gsLst>
              <a:gs pos="43000">
                <a:srgbClr val="484D50">
                  <a:alpha val="21000"/>
                </a:srgbClr>
              </a:gs>
              <a:gs pos="0">
                <a:srgbClr val="484D50">
                  <a:alpha val="0"/>
                </a:srgbClr>
              </a:gs>
              <a:gs pos="66000">
                <a:srgbClr val="484D50">
                  <a:alpha val="3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312986" y="2886286"/>
            <a:ext cx="7562852" cy="568114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6926" indent="0" algn="ctr">
              <a:buNone/>
              <a:defRPr/>
            </a:lvl2pPr>
            <a:lvl3pPr marL="913852" indent="0" algn="ctr">
              <a:buNone/>
              <a:defRPr/>
            </a:lvl3pPr>
            <a:lvl4pPr marL="1370778" indent="0" algn="ctr">
              <a:buNone/>
              <a:defRPr/>
            </a:lvl4pPr>
            <a:lvl5pPr marL="1827704" indent="0" algn="ctr">
              <a:buNone/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3C3B217-9780-A542-9931-8F281F11FFD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246150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2019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7815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10948386" cy="517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5CE500"/>
              </a:buClr>
              <a:defRPr sz="2800"/>
            </a:lvl1pPr>
            <a:lvl2pPr>
              <a:buClr>
                <a:srgbClr val="5CE500"/>
              </a:buClr>
              <a:defRPr sz="2400"/>
            </a:lvl2pPr>
            <a:lvl3pPr>
              <a:buClr>
                <a:srgbClr val="5CE500"/>
              </a:buClr>
              <a:defRPr sz="2000"/>
            </a:lvl3pPr>
            <a:lvl4pPr>
              <a:buClr>
                <a:srgbClr val="5CE500"/>
              </a:buClr>
              <a:defRPr sz="18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3467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814" y="1200154"/>
            <a:ext cx="10948388" cy="5172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2100"/>
              </a:spcBef>
              <a:buClr>
                <a:srgbClr val="5CE500"/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456926" indent="0">
              <a:buClr>
                <a:srgbClr val="5CE500"/>
              </a:buClr>
              <a:buFontTx/>
              <a:buNone/>
              <a:defRPr sz="2000">
                <a:solidFill>
                  <a:srgbClr val="4B4E52"/>
                </a:solidFill>
              </a:defRPr>
            </a:lvl2pPr>
            <a:lvl3pPr marL="913852" indent="0">
              <a:buClr>
                <a:srgbClr val="5CE500"/>
              </a:buClr>
              <a:buFontTx/>
              <a:buNone/>
              <a:defRPr sz="2000">
                <a:solidFill>
                  <a:srgbClr val="4B4E52"/>
                </a:solidFill>
              </a:defRPr>
            </a:lvl3pPr>
            <a:lvl4pPr marL="1370778" indent="0">
              <a:buClr>
                <a:srgbClr val="5CE500"/>
              </a:buClr>
              <a:buFontTx/>
              <a:buNone/>
              <a:defRPr sz="1800">
                <a:solidFill>
                  <a:srgbClr val="4B4E52"/>
                </a:solidFill>
              </a:defRPr>
            </a:lvl4pPr>
            <a:lvl5pPr>
              <a:buClr>
                <a:srgbClr val="5CE500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7815" y="488362"/>
            <a:ext cx="10948387" cy="590931"/>
          </a:xfrm>
          <a:prstGeom prst="rect">
            <a:avLst/>
          </a:prstGeom>
        </p:spPr>
        <p:txBody>
          <a:bodyPr/>
          <a:lstStyle>
            <a:lvl1pPr>
              <a:defRPr sz="3598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834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8" name="Rectangle 6"/>
          <p:cNvSpPr>
            <a:spLocks noChangeArrowheads="1"/>
          </p:cNvSpPr>
          <p:nvPr/>
        </p:nvSpPr>
        <p:spPr bwMode="auto">
          <a:xfrm>
            <a:off x="11909169" y="6613080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defTabSz="1032843" eaLnBrk="0" hangingPunct="0">
              <a:spcBef>
                <a:spcPct val="0"/>
              </a:spcBef>
              <a:buSzTx/>
              <a:defRPr/>
            </a:pPr>
            <a:fld id="{CE68E300-6CD8-4700-9D8F-1117408838C5}" type="slidenum">
              <a:rPr lang="en-US" sz="90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pPr algn="l" defTabSz="1032843" eaLnBrk="0" hangingPunct="0">
                <a:spcBef>
                  <a:spcPct val="0"/>
                </a:spcBef>
                <a:buSzTx/>
                <a:defRPr/>
              </a:pPr>
              <a:t>‹#›</a:t>
            </a:fld>
            <a:endParaRPr lang="en-US" sz="900" i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481007"/>
            <a:ext cx="10953750" cy="61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557813" y="462915"/>
            <a:ext cx="10953750" cy="616374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noProof="0" dirty="0" smtClean="0">
                <a:solidFill>
                  <a:srgbClr val="007F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endParaRPr lang="en-US" sz="3598" i="0" kern="0" dirty="0">
              <a:solidFill>
                <a:srgbClr val="1B1D1F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52450" y="1207488"/>
            <a:ext cx="10953750" cy="5036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Placeholder 1"/>
          <p:cNvSpPr txBox="1">
            <a:spLocks/>
          </p:cNvSpPr>
          <p:nvPr/>
        </p:nvSpPr>
        <p:spPr>
          <a:xfrm>
            <a:off x="557813" y="462915"/>
            <a:ext cx="10953750" cy="616374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noProof="0" dirty="0" smtClean="0">
                <a:solidFill>
                  <a:srgbClr val="007F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endParaRPr lang="en-US" sz="3598" i="0" kern="0" dirty="0">
              <a:solidFill>
                <a:srgbClr val="1B1D1F"/>
              </a:solidFill>
            </a:endParaRPr>
          </a:p>
        </p:txBody>
      </p:sp>
      <p:sp>
        <p:nvSpPr>
          <p:cNvPr id="17" name="Title Placeholder 1"/>
          <p:cNvSpPr txBox="1">
            <a:spLocks/>
          </p:cNvSpPr>
          <p:nvPr/>
        </p:nvSpPr>
        <p:spPr>
          <a:xfrm>
            <a:off x="557813" y="462915"/>
            <a:ext cx="10953750" cy="616374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noProof="0" dirty="0" smtClean="0">
                <a:solidFill>
                  <a:srgbClr val="007F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SzTx/>
            </a:pPr>
            <a:endParaRPr lang="en-US" sz="3599" i="0" kern="0" dirty="0">
              <a:solidFill>
                <a:srgbClr val="1B1D1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91311" y="6427879"/>
            <a:ext cx="1290369" cy="430122"/>
          </a:xfrm>
          <a:prstGeom prst="rect">
            <a:avLst/>
          </a:prstGeom>
        </p:spPr>
      </p:pic>
      <p:sp>
        <p:nvSpPr>
          <p:cNvPr id="18" name="Rectangle 5"/>
          <p:cNvSpPr>
            <a:spLocks noChangeArrowheads="1"/>
          </p:cNvSpPr>
          <p:nvPr/>
        </p:nvSpPr>
        <p:spPr bwMode="black">
          <a:xfrm>
            <a:off x="4246151" y="6621282"/>
            <a:ext cx="3696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 eaLnBrk="0" hangingPunct="0">
              <a:buSzTx/>
              <a:defRPr/>
            </a:pPr>
            <a:r>
              <a:rPr lang="en-US" sz="7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© 2019 Progress Software Corporation and/or its subsidiaries or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062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2" r:id="rId14"/>
    <p:sldLayoutId id="2147484103" r:id="rId15"/>
    <p:sldLayoutId id="2147484104" r:id="rId16"/>
    <p:sldLayoutId id="2147484105" r:id="rId17"/>
    <p:sldLayoutId id="2147484106" r:id="rId18"/>
    <p:sldLayoutId id="2147484107" r:id="rId19"/>
    <p:sldLayoutId id="2147484108" r:id="rId20"/>
    <p:sldLayoutId id="2147484109" r:id="rId21"/>
    <p:sldLayoutId id="2147484110" r:id="rId22"/>
    <p:sldLayoutId id="2147484111" r:id="rId23"/>
    <p:sldLayoutId id="2147484112" r:id="rId24"/>
    <p:sldLayoutId id="2147484113" r:id="rId25"/>
    <p:sldLayoutId id="2147484114" r:id="rId26"/>
    <p:sldLayoutId id="2147483939" r:id="rId27"/>
    <p:sldLayoutId id="2147483941" r:id="rId28"/>
    <p:sldLayoutId id="2147483954" r:id="rId29"/>
    <p:sldLayoutId id="2147483956" r:id="rId30"/>
    <p:sldLayoutId id="2147484029" r:id="rId31"/>
    <p:sldLayoutId id="2147484030" r:id="rId32"/>
    <p:sldLayoutId id="2147484032" r:id="rId33"/>
    <p:sldLayoutId id="2147484033" r:id="rId34"/>
    <p:sldLayoutId id="2147484034" r:id="rId35"/>
    <p:sldLayoutId id="2147484048" r:id="rId36"/>
    <p:sldLayoutId id="2147484049" r:id="rId37"/>
    <p:sldLayoutId id="2147484050" r:id="rId38"/>
    <p:sldLayoutId id="2147484051" r:id="rId39"/>
    <p:sldLayoutId id="2147484017" r:id="rId40"/>
    <p:sldLayoutId id="2147484018" r:id="rId41"/>
    <p:sldLayoutId id="2147484019" r:id="rId42"/>
    <p:sldLayoutId id="2147484020" r:id="rId43"/>
    <p:sldLayoutId id="2147484021" r:id="rId44"/>
    <p:sldLayoutId id="2147484022" r:id="rId45"/>
    <p:sldLayoutId id="2147484023" r:id="rId46"/>
    <p:sldLayoutId id="2147484024" r:id="rId47"/>
    <p:sldLayoutId id="2147484026" r:id="rId48"/>
    <p:sldLayoutId id="2147484027" r:id="rId49"/>
    <p:sldLayoutId id="2147484115" r:id="rId50"/>
    <p:sldLayoutId id="2147484116" r:id="rId51"/>
    <p:sldLayoutId id="2147484117" r:id="rId5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3598" b="1" noProof="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5pPr>
      <a:lvl6pPr marL="4569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6pPr>
      <a:lvl7pPr marL="91385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7pPr>
      <a:lvl8pPr marL="137077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8pPr>
      <a:lvl9pPr marL="182770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198">
          <a:solidFill>
            <a:schemeClr val="bg1"/>
          </a:solidFill>
          <a:latin typeface="Arial" charset="0"/>
        </a:defRPr>
      </a:lvl9pPr>
    </p:titleStyle>
    <p:bodyStyle>
      <a:lvl1pPr marL="342694" indent="-342694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Font typeface="Wingdings" pitchFamily="2" charset="2"/>
        <a:buChar char="§"/>
        <a:defRPr lang="en-US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504" indent="-285578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Char char="•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314" indent="-228462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Font typeface="Arial" charset="0"/>
        <a:buChar char="–"/>
        <a:defRPr lang="en-US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9240" indent="-228462" algn="l" defTabSz="913852" rtl="0" eaLnBrk="1" fontAlgn="base" latinLnBrk="0" hangingPunct="1">
        <a:spcBef>
          <a:spcPts val="900"/>
        </a:spcBef>
        <a:spcAft>
          <a:spcPct val="0"/>
        </a:spcAft>
        <a:buClr>
          <a:srgbClr val="5CE500"/>
        </a:buClr>
        <a:buSzPct val="95000"/>
        <a:buFont typeface="Courier New" pitchFamily="49" charset="0"/>
        <a:buChar char="o"/>
        <a:defRPr lang="en-US" sz="18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6166" indent="-228462" algn="l" defTabSz="913852" rtl="0" eaLnBrk="1" fontAlgn="base" latinLnBrk="0" hangingPunct="1">
        <a:spcBef>
          <a:spcPts val="900"/>
        </a:spcBef>
        <a:spcAft>
          <a:spcPct val="0"/>
        </a:spcAft>
        <a:buClr>
          <a:schemeClr val="accent2"/>
        </a:buClr>
        <a:buSzPct val="95000"/>
        <a:buFont typeface="Courier New" pitchFamily="49" charset="0"/>
        <a:buChar char="o"/>
        <a:defRPr lang="en-US" sz="1400" kern="1200" dirty="0" smtClean="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5pPr>
      <a:lvl6pPr marL="2513092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6pPr>
      <a:lvl7pPr marL="2970017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7pPr>
      <a:lvl8pPr marL="3426943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8pPr>
      <a:lvl9pPr marL="3883868" indent="-22846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99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info.ipswitch.com/rs/674-BGO-901/images/ipswitch-master-series-summer-session-banner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channel@progress.com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2" y="260467"/>
            <a:ext cx="4724400" cy="752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5253" y="3540471"/>
            <a:ext cx="5848117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" algn="ctr">
              <a:spcBef>
                <a:spcPts val="1500"/>
              </a:spcBef>
              <a:buClr>
                <a:schemeClr val="tx1"/>
              </a:buClr>
            </a:pPr>
            <a:r>
              <a:rPr lang="en-US" sz="3600" b="1" dirty="0">
                <a:latin typeface="+mn-lt"/>
              </a:rPr>
              <a:t>Progress  Masters Series</a:t>
            </a:r>
          </a:p>
          <a:p>
            <a:pPr marL="3175" algn="ctr">
              <a:spcBef>
                <a:spcPts val="1500"/>
              </a:spcBef>
              <a:buClr>
                <a:schemeClr val="tx1"/>
              </a:buClr>
            </a:pPr>
            <a:r>
              <a:rPr lang="en-US" sz="3600" b="1" dirty="0">
                <a:latin typeface="+mn-lt"/>
              </a:rPr>
              <a:t>15 Minute Webinars</a:t>
            </a:r>
          </a:p>
          <a:p>
            <a:pPr marL="3175" algn="ctr">
              <a:spcBef>
                <a:spcPts val="1500"/>
              </a:spcBef>
              <a:buClr>
                <a:schemeClr val="tx1"/>
              </a:buClr>
            </a:pPr>
            <a:r>
              <a:rPr lang="en-US" sz="3200" b="1" dirty="0">
                <a:latin typeface="+mn-lt"/>
              </a:rPr>
              <a:t>Hosted by your </a:t>
            </a:r>
            <a:r>
              <a:rPr lang="en-US" sz="3200" b="1" dirty="0" err="1">
                <a:latin typeface="+mn-lt"/>
              </a:rPr>
              <a:t>Ipswitch</a:t>
            </a:r>
            <a:r>
              <a:rPr lang="en-US" sz="3200" b="1" dirty="0">
                <a:latin typeface="+mn-lt"/>
              </a:rPr>
              <a:t> Masters</a:t>
            </a:r>
          </a:p>
          <a:p>
            <a:pPr marL="3175" algn="ctr">
              <a:spcBef>
                <a:spcPts val="1500"/>
              </a:spcBef>
              <a:buClr>
                <a:schemeClr val="tx1"/>
              </a:buClr>
            </a:pPr>
            <a:endParaRPr lang="en-US" sz="3200" b="1" dirty="0">
              <a:latin typeface="+mn-lt"/>
            </a:endParaRPr>
          </a:p>
        </p:txBody>
      </p:sp>
      <p:pic>
        <p:nvPicPr>
          <p:cNvPr id="1026" name="Picture 2" descr="Ipswitch-Master-Series"/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1" y="1405565"/>
            <a:ext cx="57150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189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73550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08658" y="1150446"/>
            <a:ext cx="7562852" cy="568114"/>
          </a:xfrm>
        </p:spPr>
        <p:txBody>
          <a:bodyPr/>
          <a:lstStyle/>
          <a:p>
            <a:r>
              <a:rPr lang="en-US" sz="5400" dirty="0"/>
              <a:t>RAFFLE TIME!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70624-C3EF-4D63-86EC-BB5370136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8748" r="7358" b="12552"/>
          <a:stretch/>
        </p:blipFill>
        <p:spPr>
          <a:xfrm>
            <a:off x="3315328" y="2907407"/>
            <a:ext cx="5268441" cy="17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221" y="143461"/>
            <a:ext cx="10948387" cy="590931"/>
          </a:xfrm>
        </p:spPr>
        <p:txBody>
          <a:bodyPr/>
          <a:lstStyle/>
          <a:p>
            <a:r>
              <a:rPr lang="en-US" dirty="0"/>
              <a:t>The Summer Series – No Homework!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728239" y="2924732"/>
            <a:ext cx="3558513" cy="851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buSzTx/>
            </a:pPr>
            <a:r>
              <a:rPr lang="en-US" i="0" dirty="0"/>
              <a:t>Driving to Discovery</a:t>
            </a:r>
          </a:p>
          <a:p>
            <a:pPr>
              <a:spcBef>
                <a:spcPts val="0"/>
              </a:spcBef>
              <a:buSzTx/>
            </a:pPr>
            <a:r>
              <a:rPr lang="en-US" sz="2000" b="1" dirty="0"/>
              <a:t>TODAY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627415" y="4273911"/>
            <a:ext cx="3307904" cy="8512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buSzTx/>
            </a:pPr>
            <a:r>
              <a:rPr lang="en-US" i="0" dirty="0"/>
              <a:t>Building Pipeline</a:t>
            </a:r>
          </a:p>
          <a:p>
            <a:pPr>
              <a:spcBef>
                <a:spcPts val="0"/>
              </a:spcBef>
              <a:buSzTx/>
            </a:pPr>
            <a:r>
              <a:rPr lang="en-US" sz="2000" dirty="0"/>
              <a:t>August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8275982" y="5589037"/>
            <a:ext cx="3167270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buSzTx/>
            </a:pPr>
            <a:r>
              <a:rPr lang="en-US" i="0" dirty="0"/>
              <a:t>Final Exam</a:t>
            </a:r>
            <a:endParaRPr lang="en-US" sz="2000" i="0" dirty="0"/>
          </a:p>
          <a:p>
            <a:pPr>
              <a:spcBef>
                <a:spcPts val="0"/>
              </a:spcBef>
              <a:buSzTx/>
            </a:pPr>
            <a:r>
              <a:rPr lang="en-US" sz="2000" dirty="0"/>
              <a:t>September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57815" y="1425662"/>
            <a:ext cx="2829761" cy="1035240"/>
            <a:chOff x="557815" y="1425662"/>
            <a:chExt cx="2829761" cy="103524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557815" y="1425662"/>
              <a:ext cx="2829761" cy="10352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30000"/>
                <a:buFontTx/>
                <a:buNone/>
                <a:tabLst/>
              </a:pPr>
              <a:endPara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708789" y="1494808"/>
              <a:ext cx="2549912" cy="8294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  <a:buSzTx/>
              </a:pPr>
              <a:r>
                <a:rPr lang="en-US" i="0" dirty="0"/>
                <a:t>Prospecting</a:t>
              </a:r>
            </a:p>
            <a:p>
              <a:pPr>
                <a:spcBef>
                  <a:spcPts val="0"/>
                </a:spcBef>
                <a:buSzTx/>
              </a:pPr>
              <a:r>
                <a:rPr lang="en-US"/>
                <a:t>Complete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344" y="296635"/>
            <a:ext cx="3210672" cy="22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0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60366" y="2830652"/>
            <a:ext cx="6618151" cy="1095375"/>
          </a:xfrm>
        </p:spPr>
        <p:txBody>
          <a:bodyPr/>
          <a:lstStyle/>
          <a:p>
            <a:pPr marL="0" indent="0">
              <a:buNone/>
            </a:pPr>
            <a:r>
              <a:rPr lang="en-US" sz="6000" dirty="0"/>
              <a:t>Housekeeping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39" y="1654394"/>
            <a:ext cx="1620294" cy="26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8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739" y="672666"/>
            <a:ext cx="6474965" cy="11877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Driving to Discovery Meetings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6011" y="1860408"/>
            <a:ext cx="7145693" cy="163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4">
              <a:spcBef>
                <a:spcPts val="1500"/>
              </a:spcBef>
              <a:buClr>
                <a:schemeClr val="tx1"/>
              </a:buClr>
            </a:pPr>
            <a:r>
              <a:rPr lang="en-US" sz="2799" dirty="0">
                <a:solidFill>
                  <a:srgbClr val="62BDEA"/>
                </a:solidFill>
                <a:latin typeface="Franklin Gothic Book" panose="020B0503020102020204" pitchFamily="34" charset="0"/>
              </a:rPr>
              <a:t>Presented by: </a:t>
            </a:r>
          </a:p>
          <a:p>
            <a:pPr marL="3174">
              <a:buClr>
                <a:schemeClr val="tx1"/>
              </a:buClr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Joe McNamee</a:t>
            </a:r>
          </a:p>
          <a:p>
            <a:pPr marL="3174">
              <a:buClr>
                <a:schemeClr val="tx1"/>
              </a:buClr>
            </a:pPr>
            <a:r>
              <a:rPr lang="en-US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Director and Master, </a:t>
            </a:r>
            <a:r>
              <a:rPr lang="en-US" b="1" dirty="0" err="1">
                <a:solidFill>
                  <a:schemeClr val="accent1"/>
                </a:solidFill>
                <a:latin typeface="Franklin Gothic Book" panose="020B0503020102020204" pitchFamily="34" charset="0"/>
              </a:rPr>
              <a:t>MOVEit</a:t>
            </a:r>
            <a:r>
              <a:rPr lang="en-US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 North America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96" y="3929199"/>
            <a:ext cx="2424302" cy="2424302"/>
          </a:xfrm>
          <a:prstGeom prst="rect">
            <a:avLst/>
          </a:prstGeom>
          <a:solidFill>
            <a:srgbClr val="11A2D1"/>
          </a:solidFill>
          <a:ln w="381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69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28" y="183562"/>
            <a:ext cx="10948387" cy="59093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Top 3 Points for Today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B09059-B43F-4A92-9D71-8865B794C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320428"/>
              </p:ext>
            </p:extLst>
          </p:nvPr>
        </p:nvGraphicFramePr>
        <p:xfrm>
          <a:off x="386080" y="887797"/>
          <a:ext cx="11460481" cy="549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893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28" y="183562"/>
            <a:ext cx="10948387" cy="59093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Questions to ask to drive a discovery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924561"/>
            <a:ext cx="7701280" cy="539496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Do you have any concerns with respect to </a:t>
            </a:r>
            <a:r>
              <a:rPr lang="en-US" dirty="0">
                <a:solidFill>
                  <a:schemeClr val="accent2"/>
                </a:solidFill>
              </a:rPr>
              <a:t>end-to-end visibility</a:t>
            </a:r>
            <a:r>
              <a:rPr lang="en-US" dirty="0"/>
              <a:t> with your current file transfer process?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Do you have any </a:t>
            </a:r>
            <a:r>
              <a:rPr lang="en-US" dirty="0">
                <a:solidFill>
                  <a:schemeClr val="accent2"/>
                </a:solidFill>
              </a:rPr>
              <a:t>regulatory</a:t>
            </a:r>
            <a:r>
              <a:rPr lang="en-US" dirty="0"/>
              <a:t> or </a:t>
            </a:r>
            <a:r>
              <a:rPr lang="en-US" dirty="0">
                <a:solidFill>
                  <a:schemeClr val="accent2"/>
                </a:solidFill>
              </a:rPr>
              <a:t>compliance rules </a:t>
            </a:r>
            <a:r>
              <a:rPr lang="en-US" dirty="0"/>
              <a:t>that you must adhere to?</a:t>
            </a:r>
          </a:p>
          <a:p>
            <a:pPr marL="857010" lvl="1" indent="-457200">
              <a:buFont typeface="Wingdings" panose="05000000000000000000" pitchFamily="2" charset="2"/>
              <a:buChar char="q"/>
            </a:pPr>
            <a:r>
              <a:rPr lang="en-US" dirty="0"/>
              <a:t>PCI</a:t>
            </a:r>
          </a:p>
          <a:p>
            <a:pPr marL="857010" lvl="1" indent="-457200">
              <a:buFont typeface="Wingdings" panose="05000000000000000000" pitchFamily="2" charset="2"/>
              <a:buChar char="q"/>
            </a:pPr>
            <a:r>
              <a:rPr lang="en-US" dirty="0"/>
              <a:t>HIPAA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Do you have multiple disparate </a:t>
            </a:r>
            <a:r>
              <a:rPr lang="en-US" dirty="0">
                <a:solidFill>
                  <a:schemeClr val="accent2"/>
                </a:solidFill>
              </a:rPr>
              <a:t>ftp servers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8C602-DFA8-4A8A-A608-9BD31059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9"/>
          <a:stretch/>
        </p:blipFill>
        <p:spPr>
          <a:xfrm>
            <a:off x="8036560" y="2025015"/>
            <a:ext cx="4152265" cy="261145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39352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901" y="203440"/>
            <a:ext cx="10948387" cy="59093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If they say YES – Here are your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35" y="1524832"/>
            <a:ext cx="10948386" cy="449604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Would it be of benefit to you for me to set up a conference call with our partner, Progress Software?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accent2"/>
                </a:solidFill>
              </a:rPr>
              <a:t>MOVEit</a:t>
            </a:r>
            <a:r>
              <a:rPr lang="en-US" dirty="0">
                <a:solidFill>
                  <a:schemeClr val="accent2"/>
                </a:solidFill>
              </a:rPr>
              <a:t> is a leader in the secure file transfer space.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The time investment is only 15 minutes.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THEN – send an email to </a:t>
            </a:r>
            <a:r>
              <a:rPr lang="en-US" dirty="0">
                <a:solidFill>
                  <a:schemeClr val="accent2"/>
                </a:solidFill>
                <a:hlinkClick r:id="rId2"/>
              </a:rPr>
              <a:t>channel@progress.com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1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3199" dirty="0"/>
              <a:t>Our Partnership – and How You Benefit</a:t>
            </a:r>
          </a:p>
        </p:txBody>
      </p:sp>
      <p:sp>
        <p:nvSpPr>
          <p:cNvPr id="3" name="Rectangle 2"/>
          <p:cNvSpPr/>
          <p:nvPr/>
        </p:nvSpPr>
        <p:spPr>
          <a:xfrm>
            <a:off x="634449" y="1433759"/>
            <a:ext cx="10987256" cy="4614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indent="-342797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  <a:buFont typeface="Wingdings" panose="05000000000000000000" pitchFamily="2" charset="2"/>
              <a:buChar char="ü"/>
            </a:pPr>
            <a:r>
              <a:rPr lang="en-US" sz="19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sell with You – every deal we work together has a dedicated inside sales rep partnering with you to qualify and close an opportunity.</a:t>
            </a:r>
          </a:p>
          <a:p>
            <a:pPr marL="342797" indent="-342797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  <a:buFont typeface="Wingdings" panose="05000000000000000000" pitchFamily="2" charset="2"/>
              <a:buChar char="ü"/>
            </a:pPr>
            <a:r>
              <a:rPr lang="en-US" sz="19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full access to sales resources and technical resources for demonstrations and customer meetings.</a:t>
            </a:r>
          </a:p>
          <a:p>
            <a:pPr marL="342797" indent="-342797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  <a:buFont typeface="Wingdings" panose="05000000000000000000" pitchFamily="2" charset="2"/>
              <a:buChar char="ü"/>
            </a:pPr>
            <a:r>
              <a:rPr lang="en-US" sz="19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new opportunity you bring to Ipswitch gets you a 10%+ deal registration margin.</a:t>
            </a:r>
          </a:p>
          <a:p>
            <a:pPr marL="342797" indent="-342797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  <a:buFont typeface="Wingdings" panose="05000000000000000000" pitchFamily="2" charset="2"/>
              <a:buChar char="ü"/>
            </a:pPr>
            <a:r>
              <a:rPr lang="en-US" sz="19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commitment to you is to make our partnership profitable. </a:t>
            </a:r>
          </a:p>
          <a:p>
            <a:pPr marL="342797" indent="-342797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  <a:buFont typeface="Wingdings" panose="05000000000000000000" pitchFamily="2" charset="2"/>
              <a:buChar char="ü"/>
            </a:pPr>
            <a:r>
              <a:rPr lang="en-US" sz="19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two solutions to offer to your customers:</a:t>
            </a:r>
          </a:p>
          <a:p>
            <a:pPr marL="914126" lvl="1" indent="-457063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  <a:buFont typeface="+mj-lt"/>
              <a:buAutoNum type="arabicPeriod"/>
            </a:pPr>
            <a:r>
              <a:rPr lang="en-US" sz="1999" b="1" dirty="0" err="1">
                <a:solidFill>
                  <a:srgbClr val="2992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MOVEit</a:t>
            </a:r>
            <a:r>
              <a:rPr lang="en-US" sz="1999" b="1" dirty="0">
                <a:solidFill>
                  <a:srgbClr val="2992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Secure File Transfer</a:t>
            </a:r>
          </a:p>
          <a:p>
            <a:pPr marL="914126" lvl="1" indent="-457063" algn="l">
              <a:lnSpc>
                <a:spcPct val="107000"/>
              </a:lnSpc>
              <a:spcAft>
                <a:spcPts val="1200"/>
              </a:spcAft>
              <a:buClr>
                <a:srgbClr val="299297"/>
              </a:buClr>
              <a:buFont typeface="+mj-lt"/>
              <a:buAutoNum type="arabicPeriod"/>
            </a:pPr>
            <a:r>
              <a:rPr lang="en-US" sz="1999" b="1" dirty="0" err="1">
                <a:solidFill>
                  <a:srgbClr val="2992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WhatsUp</a:t>
            </a:r>
            <a:r>
              <a:rPr lang="en-US" sz="1999" b="1" dirty="0">
                <a:solidFill>
                  <a:srgbClr val="29929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Gold® Network Monitoring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299297"/>
              </a:buClr>
            </a:pPr>
            <a:endParaRPr lang="en-US" sz="1999" b="1" dirty="0">
              <a:solidFill>
                <a:srgbClr val="2992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330" y="4150380"/>
            <a:ext cx="2713121" cy="25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 txBox="1">
            <a:spLocks/>
          </p:cNvSpPr>
          <p:nvPr/>
        </p:nvSpPr>
        <p:spPr>
          <a:xfrm>
            <a:off x="333287" y="-103856"/>
            <a:ext cx="6618151" cy="10950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6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00050" indent="-28575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5"/>
              </a:buClr>
              <a:buFont typeface="ZapfDingbatsITC" charset="0"/>
              <a:buChar char="❯"/>
              <a:defRPr lang="en-US" sz="1800" kern="1200" baseline="0" dirty="0" smtClean="0">
                <a:solidFill>
                  <a:schemeClr val="bg2">
                    <a:lumMod val="1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463550" marR="0" indent="-28575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tx1"/>
              </a:buClr>
              <a:buSzTx/>
              <a:buFont typeface="Arial" charset="0"/>
              <a:buChar char="•"/>
              <a:tabLst/>
              <a:defRPr lang="en-US" sz="1800" kern="1200" dirty="0" smtClean="0">
                <a:solidFill>
                  <a:schemeClr val="bg2">
                    <a:lumMod val="1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174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lang="en-US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399" b="1" dirty="0"/>
              <a:t>Don’t Go Out Alone!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05967" y="2161998"/>
            <a:ext cx="5118054" cy="2716674"/>
            <a:chOff x="6372225" y="1691501"/>
            <a:chExt cx="5119387" cy="27173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957" b="89894" l="22015" r="89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324" y="1691501"/>
              <a:ext cx="1873790" cy="1314450"/>
            </a:xfrm>
            <a:prstGeom prst="rect">
              <a:avLst/>
            </a:prstGeom>
          </p:spPr>
        </p:pic>
        <p:sp>
          <p:nvSpPr>
            <p:cNvPr id="13" name="TextBox 8"/>
            <p:cNvSpPr txBox="1"/>
            <p:nvPr/>
          </p:nvSpPr>
          <p:spPr>
            <a:xfrm>
              <a:off x="6372225" y="3016088"/>
              <a:ext cx="5119387" cy="139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74" algn="ctr">
                <a:spcBef>
                  <a:spcPts val="1500"/>
                </a:spcBef>
                <a:buClr>
                  <a:schemeClr val="tx1"/>
                </a:buClr>
              </a:pPr>
              <a:r>
                <a:rPr lang="en-US" sz="3599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channel@progress.com</a:t>
              </a:r>
            </a:p>
            <a:p>
              <a:pPr marL="3174" algn="ctr">
                <a:spcBef>
                  <a:spcPts val="1500"/>
                </a:spcBef>
                <a:buClr>
                  <a:schemeClr val="tx1"/>
                </a:buClr>
              </a:pPr>
              <a:r>
                <a:rPr lang="en-US" sz="3599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781-645-5688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3286" y="809352"/>
            <a:ext cx="5499200" cy="5666854"/>
            <a:chOff x="333374" y="808670"/>
            <a:chExt cx="5500632" cy="5668330"/>
          </a:xfrm>
        </p:grpSpPr>
        <p:grpSp>
          <p:nvGrpSpPr>
            <p:cNvPr id="3" name="Group 2"/>
            <p:cNvGrpSpPr/>
            <p:nvPr/>
          </p:nvGrpSpPr>
          <p:grpSpPr>
            <a:xfrm>
              <a:off x="333374" y="808670"/>
              <a:ext cx="5500632" cy="5668330"/>
              <a:chOff x="414337" y="1042987"/>
              <a:chExt cx="4238625" cy="48006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337" y="1042987"/>
                <a:ext cx="4238625" cy="48006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4010025" y="5502116"/>
                <a:ext cx="219075" cy="180975"/>
              </a:xfrm>
              <a:prstGeom prst="rect">
                <a:avLst/>
              </a:prstGeom>
              <a:solidFill>
                <a:srgbClr val="A2D0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84617" y="6049845"/>
              <a:ext cx="514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174">
                <a:spcBef>
                  <a:spcPts val="1500"/>
                </a:spcBef>
                <a:buClr>
                  <a:schemeClr val="tx1"/>
                </a:buClr>
              </a:pPr>
              <a:r>
                <a:rPr lang="en-US" sz="11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PTNR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7359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ogress Presentation Theme">
  <a:themeElements>
    <a:clrScheme name="Progress 2017 3">
      <a:dk1>
        <a:srgbClr val="373A3E"/>
      </a:dk1>
      <a:lt1>
        <a:srgbClr val="FFFFFF"/>
      </a:lt1>
      <a:dk2>
        <a:srgbClr val="0D5257"/>
      </a:dk2>
      <a:lt2>
        <a:srgbClr val="FFFFFF"/>
      </a:lt2>
      <a:accent1>
        <a:srgbClr val="54D300"/>
      </a:accent1>
      <a:accent2>
        <a:srgbClr val="02BCEB"/>
      </a:accent2>
      <a:accent3>
        <a:srgbClr val="83329A"/>
      </a:accent3>
      <a:accent4>
        <a:srgbClr val="FAB319"/>
      </a:accent4>
      <a:accent5>
        <a:srgbClr val="2071CE"/>
      </a:accent5>
      <a:accent6>
        <a:srgbClr val="DC3202"/>
      </a:accent6>
      <a:hlink>
        <a:srgbClr val="2172CE"/>
      </a:hlink>
      <a:folHlink>
        <a:srgbClr val="5F23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30000"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30000"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buSzTx/>
          <a:defRPr i="0" dirty="0" smtClean="0"/>
        </a:defPPr>
      </a:lstStyle>
    </a:txDef>
  </a:objectDefaults>
  <a:extraClrSchemeLst>
    <a:extraClrScheme>
      <a:clrScheme name="psc_powerpoint_template_2007 1">
        <a:dk1>
          <a:srgbClr val="000000"/>
        </a:dk1>
        <a:lt1>
          <a:srgbClr val="FFFFFF"/>
        </a:lt1>
        <a:dk2>
          <a:srgbClr val="004B85"/>
        </a:dk2>
        <a:lt2>
          <a:srgbClr val="C0C0C0"/>
        </a:lt2>
        <a:accent1>
          <a:srgbClr val="E8A82C"/>
        </a:accent1>
        <a:accent2>
          <a:srgbClr val="00BA97"/>
        </a:accent2>
        <a:accent3>
          <a:srgbClr val="FFFFFF"/>
        </a:accent3>
        <a:accent4>
          <a:srgbClr val="000000"/>
        </a:accent4>
        <a:accent5>
          <a:srgbClr val="F2D1AC"/>
        </a:accent5>
        <a:accent6>
          <a:srgbClr val="00A888"/>
        </a:accent6>
        <a:hlink>
          <a:srgbClr val="D21E27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ogress PPT Template Jan 2019 [Read-Only]" id="{9DCF5816-CF69-4519-86AC-A3F70C86C263}" vid="{3B537EFC-F15D-400F-A29A-2311DC1A9F5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1C19FDBB7A2243A52BBB80B36AC399" ma:contentTypeVersion="6" ma:contentTypeDescription="Create a new document." ma:contentTypeScope="" ma:versionID="6bc47bdbed80c12187b65d4c6ed49f04">
  <xsd:schema xmlns:xsd="http://www.w3.org/2001/XMLSchema" xmlns:xs="http://www.w3.org/2001/XMLSchema" xmlns:p="http://schemas.microsoft.com/office/2006/metadata/properties" xmlns:ns2="42a74cba-885b-4a62-8a12-f810b028c461" xmlns:ns3="8ca8b455-2247-4fd7-9a5c-d7371208890b" targetNamespace="http://schemas.microsoft.com/office/2006/metadata/properties" ma:root="true" ma:fieldsID="363192e4a15cf4faa02207e6ed905063" ns2:_="" ns3:_="">
    <xsd:import namespace="42a74cba-885b-4a62-8a12-f810b028c461"/>
    <xsd:import namespace="8ca8b455-2247-4fd7-9a5c-d737120889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74cba-885b-4a62-8a12-f810b028c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a8b455-2247-4fd7-9a5c-d7371208890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A4C4B2-98B1-44DF-A244-E8FB7A2D1956}">
  <ds:schemaRefs>
    <ds:schemaRef ds:uri="http://schemas.microsoft.com/office/2006/documentManagement/types"/>
    <ds:schemaRef ds:uri="8ca8b455-2247-4fd7-9a5c-d7371208890b"/>
    <ds:schemaRef ds:uri="42a74cba-885b-4a62-8a12-f810b028c461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5E9E6F0-A8B9-4F64-9C5F-C80E36925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74cba-885b-4a62-8a12-f810b028c461"/>
    <ds:schemaRef ds:uri="8ca8b455-2247-4fd7-9a5c-d737120889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A8EEE7-F1C0-4377-82D1-E55A92F38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Progress PPT Template Jan 2019</Template>
  <TotalTime>615</TotalTime>
  <Words>304</Words>
  <Application>Microsoft Office PowerPoint</Application>
  <PresentationFormat>Custom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Courier New</vt:lpstr>
      <vt:lpstr>Franklin Gothic Book</vt:lpstr>
      <vt:lpstr>Lucida Grande</vt:lpstr>
      <vt:lpstr>Times New Roman</vt:lpstr>
      <vt:lpstr>Wingdings</vt:lpstr>
      <vt:lpstr>ZapfDingbatsITC</vt:lpstr>
      <vt:lpstr>Progress Presentation Theme</vt:lpstr>
      <vt:lpstr>PowerPoint Presentation</vt:lpstr>
      <vt:lpstr>The Summer Series – No Homework!</vt:lpstr>
      <vt:lpstr>PowerPoint Presentation</vt:lpstr>
      <vt:lpstr>Driving to Discovery Meetings</vt:lpstr>
      <vt:lpstr>Top 3 Points for Today</vt:lpstr>
      <vt:lpstr>Questions to ask to drive a discovery call</vt:lpstr>
      <vt:lpstr>If they say YES – Here are your next steps</vt:lpstr>
      <vt:lpstr> Our Partnership – and How You Benefit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Satish Kumar</dc:creator>
  <cp:keywords/>
  <dc:description/>
  <cp:lastModifiedBy>Robert Zahka</cp:lastModifiedBy>
  <cp:revision>95</cp:revision>
  <cp:lastPrinted>1601-01-01T00:00:00Z</cp:lastPrinted>
  <dcterms:created xsi:type="dcterms:W3CDTF">1601-01-01T00:00:00Z</dcterms:created>
  <dcterms:modified xsi:type="dcterms:W3CDTF">2019-07-17T23:16:19Z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0x010100651C19FDBB7A2243A52BBB80B36AC399</vt:lpwstr>
  </property>
  <property fmtid="{D5CDD505-2E9C-101B-9397-08002B2CF9AE}" pid="3" name="Category1">
    <vt:lpwstr>2;#PowerPoint|c076d733-6942-4956-b818-75216ca678c6</vt:lpwstr>
  </property>
  <property fmtid="{D5CDD505-2E9C-101B-9397-08002B2CF9AE}" pid="4" name="TaxCatchAll">
    <vt:lpwstr>237;#Template|c9160f8f-74c9-4442-ac41-24463e06691d</vt:lpwstr>
  </property>
  <property fmtid="{D5CDD505-2E9C-101B-9397-08002B2CF9AE}" pid="5" name="Doc ID">
    <vt:lpwstr>101816</vt:lpwstr>
  </property>
  <property fmtid="{D5CDD505-2E9C-101B-9397-08002B2CF9AE}" pid="6" name="Location1">
    <vt:lpwstr/>
  </property>
  <property fmtid="{D5CDD505-2E9C-101B-9397-08002B2CF9AE}" pid="7" name="Tagged Doc ID's">
    <vt:bool>false</vt:bool>
  </property>
  <property fmtid="{D5CDD505-2E9C-101B-9397-08002B2CF9AE}" pid="8" name="ContentType1">
    <vt:lpwstr/>
  </property>
  <property fmtid="{D5CDD505-2E9C-101B-9397-08002B2CF9AE}" pid="9" name="Solution0">
    <vt:lpwstr/>
  </property>
  <property fmtid="{D5CDD505-2E9C-101B-9397-08002B2CF9AE}" pid="10" name="Industry">
    <vt:lpwstr/>
  </property>
  <property fmtid="{D5CDD505-2E9C-101B-9397-08002B2CF9AE}" pid="11" name="IndustrySolution">
    <vt:lpwstr/>
  </property>
  <property fmtid="{D5CDD505-2E9C-101B-9397-08002B2CF9AE}" pid="12" name="Attachment Only ?">
    <vt:bool>true</vt:bool>
  </property>
  <property fmtid="{D5CDD505-2E9C-101B-9397-08002B2CF9AE}" pid="13" name="GFOAudience">
    <vt:lpwstr/>
  </property>
  <property fmtid="{D5CDD505-2E9C-101B-9397-08002B2CF9AE}" pid="14" name="OpenEdgeModule">
    <vt:lpwstr/>
  </property>
  <property fmtid="{D5CDD505-2E9C-101B-9397-08002B2CF9AE}" pid="15" name="HorizontalUseCase">
    <vt:lpwstr/>
  </property>
  <property fmtid="{D5CDD505-2E9C-101B-9397-08002B2CF9AE}" pid="16" name="GFOResourceTags">
    <vt:lpwstr/>
  </property>
  <property fmtid="{D5CDD505-2E9C-101B-9397-08002B2CF9AE}" pid="17" name="Partner Empowerment">
    <vt:lpwstr/>
  </property>
  <property fmtid="{D5CDD505-2E9C-101B-9397-08002B2CF9AE}" pid="18" name="BusinessLine">
    <vt:lpwstr/>
  </property>
  <property fmtid="{D5CDD505-2E9C-101B-9397-08002B2CF9AE}" pid="19" name="Portal Audience">
    <vt:lpwstr/>
  </property>
  <property fmtid="{D5CDD505-2E9C-101B-9397-08002B2CF9AE}" pid="20" name="kb2a064789314f00a60cb6c3cf784453">
    <vt:lpwstr/>
  </property>
  <property fmtid="{D5CDD505-2E9C-101B-9397-08002B2CF9AE}" pid="21" name="_dlc_DocIdItemGuid">
    <vt:lpwstr>0772c8ec-cf53-4a88-9f11-7b3dc8d44f2d</vt:lpwstr>
  </property>
  <property fmtid="{D5CDD505-2E9C-101B-9397-08002B2CF9AE}" pid="22" name="Visibility">
    <vt:lpwstr>1;#Internal|a223e987-c30f-4fcd-8089-a373931e9ab5</vt:lpwstr>
  </property>
  <property fmtid="{D5CDD505-2E9C-101B-9397-08002B2CF9AE}" pid="23" name="ee64b60408e447b6920ef9473a3a1a8f">
    <vt:lpwstr/>
  </property>
  <property fmtid="{D5CDD505-2E9C-101B-9397-08002B2CF9AE}" pid="24" name="Solution">
    <vt:lpwstr/>
  </property>
</Properties>
</file>